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59" r:id="rId5"/>
    <p:sldId id="258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4" r:id="rId18"/>
    <p:sldId id="276" r:id="rId19"/>
    <p:sldId id="277" r:id="rId20"/>
    <p:sldId id="281" r:id="rId21"/>
    <p:sldId id="282" r:id="rId22"/>
    <p:sldId id="283" r:id="rId23"/>
    <p:sldId id="284" r:id="rId24"/>
    <p:sldId id="285" r:id="rId25"/>
    <p:sldId id="287" r:id="rId26"/>
    <p:sldId id="288" r:id="rId27"/>
    <p:sldId id="286" r:id="rId28"/>
    <p:sldId id="289" r:id="rId29"/>
    <p:sldId id="290" r:id="rId30"/>
    <p:sldId id="291" r:id="rId31"/>
    <p:sldId id="293" r:id="rId32"/>
    <p:sldId id="294" r:id="rId33"/>
    <p:sldId id="295" r:id="rId34"/>
    <p:sldId id="299" r:id="rId35"/>
    <p:sldId id="296" r:id="rId36"/>
    <p:sldId id="297" r:id="rId37"/>
    <p:sldId id="298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3300"/>
    <a:srgbClr val="FF0000"/>
    <a:srgbClr val="008000"/>
    <a:srgbClr val="33CC33"/>
    <a:srgbClr val="3399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346"/>
        <p:guide pos="54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2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4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775C5-3405-41BF-9D9E-122D4DAD2E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57A44-65A5-438D-91DF-B69DD2E63D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6166A-9B05-4869-8252-7523A2EF55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C8E57-82AA-4157-9149-E6FF1667A7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40EE-A308-4398-8E94-407BBECC9D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BC56F-43F3-4BB7-ACF3-6A5AA29547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DC0F2-17A1-4D7F-AF66-B44CFF59B8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93B62-D96A-4647-A225-DFECE299A2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BE4DF-7A16-45C1-AD31-6D2DCC6A3D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85FC7-1C8C-4372-90A3-20FB491256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5FC10-4AB5-4750-9864-62BA7A0B03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6D3938-3D18-4282-A810-6C048BA10BD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88.png"/><Relationship Id="rId9" Type="http://schemas.openxmlformats.org/officeDocument/2006/relationships/oleObject" Target="../embeddings/oleObject1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5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26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27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0350"/>
            <a:ext cx="8785225" cy="6380163"/>
          </a:xfrm>
          <a:prstGeom prst="rect">
            <a:avLst/>
          </a:prstGeom>
          <a:noFill/>
        </p:spPr>
      </p:pic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3419475" y="1196975"/>
            <a:ext cx="43211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dirty="0">
                <a:solidFill>
                  <a:schemeClr val="bg1"/>
                </a:solidFill>
                <a:latin typeface="Tempus Sans ITC" pitchFamily="82" charset="0"/>
              </a:rPr>
              <a:t>Edmund Rice Awards                   for</a:t>
            </a:r>
            <a:br>
              <a:rPr lang="en-GB" sz="3600" b="1" dirty="0">
                <a:solidFill>
                  <a:schemeClr val="bg1"/>
                </a:solidFill>
                <a:latin typeface="Tempus Sans ITC" pitchFamily="82" charset="0"/>
              </a:rPr>
            </a:br>
            <a:r>
              <a:rPr lang="en-GB" sz="3600" b="1" dirty="0" smtClean="0">
                <a:solidFill>
                  <a:schemeClr val="bg1"/>
                </a:solidFill>
                <a:latin typeface="Tempus Sans ITC" pitchFamily="82" charset="0"/>
              </a:rPr>
              <a:t>Secondary </a:t>
            </a:r>
            <a:r>
              <a:rPr lang="en-GB" sz="3600" b="1" dirty="0">
                <a:solidFill>
                  <a:schemeClr val="bg1"/>
                </a:solidFill>
                <a:latin typeface="Tempus Sans ITC" pitchFamily="82" charset="0"/>
              </a:rPr>
              <a:t>Schools</a:t>
            </a:r>
            <a:endParaRPr lang="en-US" sz="3600" b="1" dirty="0">
              <a:solidFill>
                <a:schemeClr val="bg1"/>
              </a:solidFill>
              <a:latin typeface="Tempus Sans ITC" pitchFamily="82" charset="0"/>
            </a:endParaRPr>
          </a:p>
        </p:txBody>
      </p:sp>
      <p:grpSp>
        <p:nvGrpSpPr>
          <p:cNvPr id="25619" name="Group 19"/>
          <p:cNvGrpSpPr>
            <a:grpSpLocks/>
          </p:cNvGrpSpPr>
          <p:nvPr/>
        </p:nvGrpSpPr>
        <p:grpSpPr bwMode="auto">
          <a:xfrm>
            <a:off x="611188" y="620713"/>
            <a:ext cx="2303462" cy="3311525"/>
            <a:chOff x="399" y="436"/>
            <a:chExt cx="1483" cy="2178"/>
          </a:xfrm>
        </p:grpSpPr>
        <p:graphicFrame>
          <p:nvGraphicFramePr>
            <p:cNvPr id="25616" name="Object 16"/>
            <p:cNvGraphicFramePr>
              <a:graphicFrameLocks noChangeAspect="1"/>
            </p:cNvGraphicFramePr>
            <p:nvPr/>
          </p:nvGraphicFramePr>
          <p:xfrm>
            <a:off x="399" y="436"/>
            <a:ext cx="1483" cy="2178"/>
          </p:xfrm>
          <a:graphic>
            <a:graphicData uri="http://schemas.openxmlformats.org/presentationml/2006/ole">
              <p:oleObj spid="_x0000_s25616" name="Bitmap Image" r:id="rId5" imgW="1729890" imgH="2469094" progId="Paint.Picture">
                <p:embed/>
              </p:oleObj>
            </a:graphicData>
          </a:graphic>
        </p:graphicFrame>
        <p:sp>
          <p:nvSpPr>
            <p:cNvPr id="25617" name="Oval 17"/>
            <p:cNvSpPr>
              <a:spLocks noChangeArrowheads="1"/>
            </p:cNvSpPr>
            <p:nvPr/>
          </p:nvSpPr>
          <p:spPr bwMode="auto">
            <a:xfrm>
              <a:off x="446" y="527"/>
              <a:ext cx="1378" cy="204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5630" name="Object 30"/>
          <p:cNvGraphicFramePr>
            <a:graphicFrameLocks noChangeAspect="1"/>
          </p:cNvGraphicFramePr>
          <p:nvPr/>
        </p:nvGraphicFramePr>
        <p:xfrm>
          <a:off x="2124075" y="3789363"/>
          <a:ext cx="3694113" cy="2563812"/>
        </p:xfrm>
        <a:graphic>
          <a:graphicData uri="http://schemas.openxmlformats.org/presentationml/2006/ole">
            <p:oleObj spid="_x0000_s25630" name="Serif DrawPlus" r:id="rId6" imgW="5877000" imgH="4276800" progId="DrawPlus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333375"/>
            <a:ext cx="316706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997200"/>
            <a:ext cx="4321175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272" name="Group 8"/>
          <p:cNvGrpSpPr>
            <a:grpSpLocks/>
          </p:cNvGrpSpPr>
          <p:nvPr/>
        </p:nvGrpSpPr>
        <p:grpSpPr bwMode="auto">
          <a:xfrm>
            <a:off x="468313" y="1628775"/>
            <a:ext cx="3743325" cy="4906963"/>
            <a:chOff x="3198" y="935"/>
            <a:chExt cx="2358" cy="3091"/>
          </a:xfrm>
        </p:grpSpPr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98" y="935"/>
              <a:ext cx="2337" cy="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3198" y="935"/>
              <a:ext cx="2358" cy="308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39750" y="549275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Prisoners</a:t>
            </a:r>
            <a:endParaRPr lang="en-US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01650" y="908050"/>
            <a:ext cx="2808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and their families</a:t>
            </a:r>
            <a:endParaRPr lang="en-US"/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111125"/>
            <a:ext cx="3281362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  <p:bldP spid="112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6030913" y="476250"/>
            <a:ext cx="2719387" cy="3468688"/>
            <a:chOff x="4214" y="336"/>
            <a:chExt cx="1344" cy="1824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24" y="336"/>
              <a:ext cx="1323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294" name="Rectangle 6"/>
            <p:cNvSpPr>
              <a:spLocks noChangeArrowheads="1"/>
            </p:cNvSpPr>
            <p:nvPr/>
          </p:nvSpPr>
          <p:spPr bwMode="auto">
            <a:xfrm>
              <a:off x="4214" y="336"/>
              <a:ext cx="1344" cy="1824"/>
            </a:xfrm>
            <a:prstGeom prst="rect">
              <a:avLst/>
            </a:prstGeom>
            <a:noFill/>
            <a:ln w="19050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468313" y="476250"/>
            <a:ext cx="3276600" cy="2667000"/>
            <a:chOff x="308" y="217"/>
            <a:chExt cx="2064" cy="1680"/>
          </a:xfrm>
        </p:grpSpPr>
        <p:grpSp>
          <p:nvGrpSpPr>
            <p:cNvPr id="12296" name="Group 8"/>
            <p:cNvGrpSpPr>
              <a:grpSpLocks/>
            </p:cNvGrpSpPr>
            <p:nvPr/>
          </p:nvGrpSpPr>
          <p:grpSpPr bwMode="auto">
            <a:xfrm>
              <a:off x="336" y="240"/>
              <a:ext cx="2016" cy="1640"/>
              <a:chOff x="336" y="240"/>
              <a:chExt cx="2016" cy="1640"/>
            </a:xfrm>
          </p:grpSpPr>
          <p:pic>
            <p:nvPicPr>
              <p:cNvPr id="12297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6" y="240"/>
                <a:ext cx="2016" cy="1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298" name="Rectangle 10"/>
              <p:cNvSpPr>
                <a:spLocks noChangeArrowheads="1"/>
              </p:cNvSpPr>
              <p:nvPr/>
            </p:nvSpPr>
            <p:spPr bwMode="auto">
              <a:xfrm>
                <a:off x="336" y="240"/>
                <a:ext cx="2016" cy="1632"/>
              </a:xfrm>
              <a:prstGeom prst="rect">
                <a:avLst/>
              </a:prstGeom>
              <a:noFill/>
              <a:ln w="5715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299" name="Rectangle 11"/>
            <p:cNvSpPr>
              <a:spLocks noChangeArrowheads="1"/>
            </p:cNvSpPr>
            <p:nvPr/>
          </p:nvSpPr>
          <p:spPr bwMode="auto">
            <a:xfrm>
              <a:off x="308" y="217"/>
              <a:ext cx="2064" cy="1680"/>
            </a:xfrm>
            <a:prstGeom prst="rect">
              <a:avLst/>
            </a:prstGeom>
            <a:noFill/>
            <a:ln w="12700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2686050"/>
            <a:ext cx="2854325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2950" y="2686050"/>
            <a:ext cx="17399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3995738" y="549275"/>
            <a:ext cx="1655762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1802</a:t>
            </a:r>
          </a:p>
          <a:p>
            <a:pPr>
              <a:spcBef>
                <a:spcPct val="50000"/>
              </a:spcBef>
            </a:pPr>
            <a:r>
              <a:rPr lang="en-GB"/>
              <a:t>A school</a:t>
            </a:r>
            <a:br>
              <a:rPr lang="en-GB"/>
            </a:br>
            <a:r>
              <a:rPr lang="en-GB"/>
              <a:t>in </a:t>
            </a:r>
            <a:br>
              <a:rPr lang="en-GB"/>
            </a:br>
            <a:r>
              <a:rPr lang="en-GB"/>
              <a:t>a stable</a:t>
            </a:r>
            <a:endParaRPr lang="en-US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6588125" y="5157788"/>
            <a:ext cx="20875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A home </a:t>
            </a:r>
            <a:br>
              <a:rPr lang="en-GB"/>
            </a:br>
            <a:r>
              <a:rPr lang="en-GB"/>
              <a:t>in</a:t>
            </a:r>
            <a:br>
              <a:rPr lang="en-GB"/>
            </a:br>
            <a:r>
              <a:rPr lang="en-GB"/>
              <a:t>a hay loft</a:t>
            </a:r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26" name="Object 14"/>
          <p:cNvGraphicFramePr>
            <a:graphicFrameLocks noChangeAspect="1"/>
          </p:cNvGraphicFramePr>
          <p:nvPr/>
        </p:nvGraphicFramePr>
        <p:xfrm>
          <a:off x="4284663" y="3644900"/>
          <a:ext cx="4464050" cy="2878138"/>
        </p:xfrm>
        <a:graphic>
          <a:graphicData uri="http://schemas.openxmlformats.org/presentationml/2006/ole">
            <p:oleObj spid="_x0000_s13326" name="Bitmap Image" r:id="rId3" imgW="2940952" imgH="1897544" progId="Paint.Picture">
              <p:embed/>
            </p:oleObj>
          </a:graphicData>
        </a:graphic>
      </p:graphicFrame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476250"/>
            <a:ext cx="3810000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250825" y="836613"/>
          <a:ext cx="2187575" cy="2584450"/>
        </p:xfrm>
        <a:graphic>
          <a:graphicData uri="http://schemas.openxmlformats.org/presentationml/2006/ole">
            <p:oleObj spid="_x0000_s13319" name="Bitmap Image" r:id="rId5" imgW="2095682" imgH="2476190" progId="Paint.Picture">
              <p:embed/>
            </p:oleObj>
          </a:graphicData>
        </a:graphic>
      </p:graphicFrame>
      <p:graphicFrame>
        <p:nvGraphicFramePr>
          <p:cNvPr id="13324" name="Object 12"/>
          <p:cNvGraphicFramePr>
            <a:graphicFrameLocks noChangeAspect="1"/>
          </p:cNvGraphicFramePr>
          <p:nvPr/>
        </p:nvGraphicFramePr>
        <p:xfrm>
          <a:off x="6094413" y="1125538"/>
          <a:ext cx="2916237" cy="2100262"/>
        </p:xfrm>
        <a:graphic>
          <a:graphicData uri="http://schemas.openxmlformats.org/presentationml/2006/ole">
            <p:oleObj spid="_x0000_s13324" name="Bitmap Image" r:id="rId6" imgW="6911939" imgH="4976291" progId="Paint.Picture">
              <p:embed/>
            </p:oleObj>
          </a:graphicData>
        </a:graphic>
      </p:graphicFrame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468313" y="188913"/>
            <a:ext cx="7272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1798: A chance meeting brings Presentation Sisters to Waterford</a:t>
            </a:r>
            <a:endParaRPr lang="en-US"/>
          </a:p>
        </p:txBody>
      </p:sp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3860800"/>
            <a:ext cx="24892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4" name="Object 1024"/>
          <p:cNvGraphicFramePr>
            <a:graphicFrameLocks noChangeAspect="1"/>
          </p:cNvGraphicFramePr>
          <p:nvPr/>
        </p:nvGraphicFramePr>
        <p:xfrm>
          <a:off x="6553200" y="3962400"/>
          <a:ext cx="2273300" cy="2514600"/>
        </p:xfrm>
        <a:graphic>
          <a:graphicData uri="http://schemas.openxmlformats.org/presentationml/2006/ole">
            <p:oleObj spid="_x0000_s103424" name="Bitmap Image" r:id="rId3" imgW="2384762" imgH="2636749" progId="Paint.Picture">
              <p:embed/>
            </p:oleObj>
          </a:graphicData>
        </a:graphic>
      </p:graphicFrame>
      <p:pic>
        <p:nvPicPr>
          <p:cNvPr id="14342" name="Picture 6" descr="PBVM cartoon #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3933825"/>
            <a:ext cx="2895600" cy="2516188"/>
          </a:xfrm>
          <a:prstGeom prst="rect">
            <a:avLst/>
          </a:prstGeom>
          <a:noFill/>
        </p:spPr>
      </p:pic>
      <p:pic>
        <p:nvPicPr>
          <p:cNvPr id="14343" name="Picture 7" descr="PBVM cartoon#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276600"/>
            <a:ext cx="3267075" cy="3352800"/>
          </a:xfrm>
          <a:prstGeom prst="rect">
            <a:avLst/>
          </a:prstGeom>
          <a:noFill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476250"/>
            <a:ext cx="4183063" cy="3287713"/>
          </a:xfrm>
          <a:prstGeom prst="rect">
            <a:avLst/>
          </a:prstGeom>
          <a:solidFill>
            <a:srgbClr val="FAE5BC"/>
          </a:solidFill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3425" name="Object 1025"/>
          <p:cNvGraphicFramePr>
            <a:graphicFrameLocks noChangeAspect="1"/>
          </p:cNvGraphicFramePr>
          <p:nvPr/>
        </p:nvGraphicFramePr>
        <p:xfrm>
          <a:off x="250825" y="836613"/>
          <a:ext cx="2187575" cy="2584450"/>
        </p:xfrm>
        <a:graphic>
          <a:graphicData uri="http://schemas.openxmlformats.org/presentationml/2006/ole">
            <p:oleObj spid="_x0000_s103425" name="Bitmap Image" r:id="rId7" imgW="2095682" imgH="2476190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03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60350"/>
            <a:ext cx="31686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995738" y="765175"/>
            <a:ext cx="1512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Mount Sion, </a:t>
            </a:r>
            <a:br>
              <a:rPr lang="en-GB"/>
            </a:br>
            <a:r>
              <a:rPr lang="en-GB"/>
              <a:t>Waterford</a:t>
            </a:r>
            <a:endParaRPr lang="en-US"/>
          </a:p>
        </p:txBody>
      </p:sp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3213100"/>
            <a:ext cx="6530975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374" name="Object 14"/>
          <p:cNvGraphicFramePr>
            <a:graphicFrameLocks noChangeAspect="1"/>
          </p:cNvGraphicFramePr>
          <p:nvPr/>
        </p:nvGraphicFramePr>
        <p:xfrm>
          <a:off x="6300788" y="476250"/>
          <a:ext cx="1828800" cy="2316163"/>
        </p:xfrm>
        <a:graphic>
          <a:graphicData uri="http://schemas.openxmlformats.org/presentationml/2006/ole">
            <p:oleObj spid="_x0000_s15374" name="Bitmap Image" r:id="rId5" imgW="1714649" imgH="2171888" progId="Paint.Picture">
              <p:embed/>
            </p:oleObj>
          </a:graphicData>
        </a:graphic>
      </p:graphicFrame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3851275" y="2492375"/>
            <a:ext cx="3744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Society of the Presentation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1537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6350" y="333375"/>
            <a:ext cx="207803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644900"/>
            <a:ext cx="38163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644900"/>
            <a:ext cx="374491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851275" y="765175"/>
            <a:ext cx="2089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Education,</a:t>
            </a:r>
            <a:br>
              <a:rPr lang="en-GB"/>
            </a:br>
            <a:r>
              <a:rPr lang="en-GB"/>
              <a:t>a meal</a:t>
            </a:r>
            <a:br>
              <a:rPr lang="en-GB"/>
            </a:br>
            <a:r>
              <a:rPr lang="en-GB"/>
              <a:t>and dignity</a:t>
            </a:r>
          </a:p>
        </p:txBody>
      </p:sp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260350"/>
            <a:ext cx="31686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8850" y="238125"/>
            <a:ext cx="30194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068638"/>
            <a:ext cx="52562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7378700" y="2928938"/>
            <a:ext cx="361950" cy="4318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8315325" y="1955800"/>
            <a:ext cx="406400" cy="403225"/>
          </a:xfrm>
          <a:prstGeom prst="star4">
            <a:avLst>
              <a:gd name="adj" fmla="val 12500"/>
            </a:avLst>
          </a:prstGeom>
          <a:solidFill>
            <a:srgbClr val="3399FF"/>
          </a:solidFill>
          <a:ln w="19050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7324725" y="2400300"/>
            <a:ext cx="406400" cy="45243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19050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6877050" y="2565400"/>
            <a:ext cx="406400" cy="447675"/>
          </a:xfrm>
          <a:prstGeom prst="star4">
            <a:avLst>
              <a:gd name="adj" fmla="val 12500"/>
            </a:avLst>
          </a:prstGeom>
          <a:solidFill>
            <a:srgbClr val="008000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659563" y="515143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600" b="1" i="1">
                <a:latin typeface="Times New Roman" charset="0"/>
              </a:rPr>
              <a:t>Dublin City  1812</a:t>
            </a:r>
            <a:endParaRPr lang="en-US" sz="1600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7024688" y="5456238"/>
            <a:ext cx="174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 b="1" i="1">
                <a:latin typeface="Times New Roman" charset="0"/>
              </a:rPr>
              <a:t>Cappoquin 1813</a:t>
            </a:r>
            <a:endParaRPr lang="en-US" sz="1600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7119938" y="5743575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 b="1" i="1">
                <a:latin typeface="Times New Roman" charset="0"/>
              </a:rPr>
              <a:t>Thurles 1816</a:t>
            </a:r>
            <a:endParaRPr lang="en-US" sz="1600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877050" y="6070600"/>
            <a:ext cx="1958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 b="1" i="1">
                <a:latin typeface="Times New Roman" charset="0"/>
              </a:rPr>
              <a:t>Limerick City  1816</a:t>
            </a:r>
            <a:endParaRPr lang="en-US" sz="1600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7740650" y="2781300"/>
            <a:ext cx="361950" cy="4318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7610475" y="3076575"/>
            <a:ext cx="361950" cy="419100"/>
          </a:xfrm>
          <a:prstGeom prst="star4">
            <a:avLst>
              <a:gd name="adj" fmla="val 12500"/>
            </a:avLst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7172325" y="3333750"/>
            <a:ext cx="457200" cy="477838"/>
          </a:xfrm>
          <a:prstGeom prst="star4">
            <a:avLst>
              <a:gd name="adj" fmla="val 14931"/>
            </a:avLst>
          </a:prstGeom>
          <a:solidFill>
            <a:srgbClr val="FF3300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6715125" y="4270375"/>
            <a:ext cx="2305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600" b="1" i="1">
                <a:latin typeface="Times New Roman" charset="0"/>
              </a:rPr>
              <a:t>Carrick-on-Suir  1806</a:t>
            </a:r>
            <a:endParaRPr lang="en-US" sz="1600"/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6934200" y="4570413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600" b="1" i="1">
                <a:latin typeface="Times New Roman" charset="0"/>
              </a:rPr>
              <a:t>Dungarvan  1807</a:t>
            </a:r>
            <a:endParaRPr lang="en-US" sz="1600"/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7086600" y="4875213"/>
            <a:ext cx="1589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 b="1" i="1">
                <a:latin typeface="Times New Roman" charset="0"/>
              </a:rPr>
              <a:t>Cork City  1811</a:t>
            </a:r>
            <a:endParaRPr lang="en-US" sz="1600"/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7048500" y="3911600"/>
            <a:ext cx="166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GB" b="1" i="1">
                <a:solidFill>
                  <a:srgbClr val="0033CC"/>
                </a:solidFill>
                <a:latin typeface="Times New Roman" charset="0"/>
              </a:rPr>
              <a:t>Waterford 1802</a:t>
            </a:r>
            <a:endParaRPr lang="en-US"/>
          </a:p>
        </p:txBody>
      </p:sp>
      <p:pic>
        <p:nvPicPr>
          <p:cNvPr id="18456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33375"/>
            <a:ext cx="5257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5867400" y="33337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Problems</a:t>
            </a:r>
            <a:endParaRPr lang="en-US"/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7956550" y="3068638"/>
            <a:ext cx="488950" cy="503237"/>
          </a:xfrm>
          <a:custGeom>
            <a:avLst/>
            <a:gdLst>
              <a:gd name="G0" fmla="+- 6480 0 0"/>
              <a:gd name="G1" fmla="+- 8640 0 0"/>
              <a:gd name="G2" fmla="+- 4320 0 0"/>
              <a:gd name="G3" fmla="+- 21600 0 6480"/>
              <a:gd name="G4" fmla="+- 21600 0 8640"/>
              <a:gd name="G5" fmla="+- 21600 0 4320"/>
              <a:gd name="G6" fmla="+- 6480 0 10800"/>
              <a:gd name="G7" fmla="+- 8640 0 10800"/>
              <a:gd name="G8" fmla="*/ G7 4320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1476375" y="5876925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Society of the Presentation</a:t>
            </a:r>
            <a:endParaRPr lang="en-US"/>
          </a:p>
        </p:txBody>
      </p:sp>
      <p:grpSp>
        <p:nvGrpSpPr>
          <p:cNvPr id="18465" name="Group 33"/>
          <p:cNvGrpSpPr>
            <a:grpSpLocks/>
          </p:cNvGrpSpPr>
          <p:nvPr/>
        </p:nvGrpSpPr>
        <p:grpSpPr bwMode="auto">
          <a:xfrm>
            <a:off x="323850" y="5300663"/>
            <a:ext cx="3024188" cy="1292225"/>
            <a:chOff x="204" y="3339"/>
            <a:chExt cx="1905" cy="814"/>
          </a:xfrm>
        </p:grpSpPr>
        <p:pic>
          <p:nvPicPr>
            <p:cNvPr id="18459" name="Picture 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" y="3339"/>
              <a:ext cx="617" cy="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462" name="Text Box 30"/>
            <p:cNvSpPr txBox="1">
              <a:spLocks noChangeArrowheads="1"/>
            </p:cNvSpPr>
            <p:nvPr/>
          </p:nvSpPr>
          <p:spPr bwMode="auto">
            <a:xfrm>
              <a:off x="793" y="3532"/>
              <a:ext cx="13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/>
                <a:t>Christian Brothers</a:t>
              </a:r>
              <a:endParaRPr lang="en-US" sz="1600"/>
            </a:p>
          </p:txBody>
        </p:sp>
      </p:grpSp>
      <p:grpSp>
        <p:nvGrpSpPr>
          <p:cNvPr id="18464" name="Group 32"/>
          <p:cNvGrpSpPr>
            <a:grpSpLocks/>
          </p:cNvGrpSpPr>
          <p:nvPr/>
        </p:nvGrpSpPr>
        <p:grpSpPr bwMode="auto">
          <a:xfrm>
            <a:off x="1908175" y="5300663"/>
            <a:ext cx="3722688" cy="1300162"/>
            <a:chOff x="1202" y="3339"/>
            <a:chExt cx="2345" cy="819"/>
          </a:xfrm>
        </p:grpSpPr>
        <p:pic>
          <p:nvPicPr>
            <p:cNvPr id="18460" name="Picture 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5" y="3339"/>
              <a:ext cx="712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463" name="Text Box 31"/>
            <p:cNvSpPr txBox="1">
              <a:spLocks noChangeArrowheads="1"/>
            </p:cNvSpPr>
            <p:nvPr/>
          </p:nvSpPr>
          <p:spPr bwMode="auto">
            <a:xfrm>
              <a:off x="1202" y="3869"/>
              <a:ext cx="16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sz="1600"/>
                <a:t>Presentation Brothers</a:t>
              </a:r>
              <a:endParaRPr lang="en-US" sz="1600"/>
            </a:p>
          </p:txBody>
        </p:sp>
      </p:grp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8439" grpId="0" animBg="1"/>
      <p:bldP spid="18440" grpId="0" animBg="1"/>
      <p:bldP spid="18441" grpId="0" animBg="1"/>
      <p:bldP spid="18442" grpId="0"/>
      <p:bldP spid="18443" grpId="0"/>
      <p:bldP spid="18444" grpId="0"/>
      <p:bldP spid="18445" grpId="0"/>
      <p:bldP spid="18447" grpId="0" animBg="1"/>
      <p:bldP spid="18448" grpId="0" animBg="1"/>
      <p:bldP spid="18449" grpId="0" animBg="1"/>
      <p:bldP spid="18450" grpId="0"/>
      <p:bldP spid="18452" grpId="0"/>
      <p:bldP spid="18457" grpId="0"/>
      <p:bldP spid="18461" grpId="0"/>
      <p:bldP spid="1846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48" name="Object 1024"/>
          <p:cNvGraphicFramePr>
            <a:graphicFrameLocks noChangeAspect="1"/>
          </p:cNvGraphicFramePr>
          <p:nvPr/>
        </p:nvGraphicFramePr>
        <p:xfrm>
          <a:off x="34925" y="0"/>
          <a:ext cx="6408738" cy="4340225"/>
        </p:xfrm>
        <a:graphic>
          <a:graphicData uri="http://schemas.openxmlformats.org/presentationml/2006/ole">
            <p:oleObj spid="_x0000_s104448" name="Bitmap Image" r:id="rId3" imgW="4906667" imgH="3322608" progId="Paint.Picture">
              <p:embed/>
            </p:oleObj>
          </a:graphicData>
        </a:graphic>
      </p:graphicFrame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28600" y="4419600"/>
            <a:ext cx="40386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b="1">
                <a:latin typeface="Times New Roman" charset="0"/>
              </a:rPr>
              <a:t>21 Brothers’ schools in Ireland</a:t>
            </a:r>
            <a:r>
              <a:rPr lang="en-GB">
                <a:latin typeface="Times New Roman" charset="0"/>
              </a:rPr>
              <a:t>.</a:t>
            </a:r>
            <a:endParaRPr lang="en-GB" sz="2400">
              <a:latin typeface="Times New Roman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905000" y="5105400"/>
            <a:ext cx="23622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GB" b="1">
                <a:latin typeface="Times New Roman" charset="0"/>
              </a:rPr>
              <a:t>Brothers’ schools in</a:t>
            </a:r>
            <a:br>
              <a:rPr lang="en-GB" b="1">
                <a:latin typeface="Times New Roman" charset="0"/>
              </a:rPr>
            </a:br>
            <a:r>
              <a:rPr lang="en-GB" b="1">
                <a:latin typeface="Times New Roman" charset="0"/>
              </a:rPr>
              <a:t>England,</a:t>
            </a:r>
            <a:br>
              <a:rPr lang="en-GB" b="1">
                <a:latin typeface="Times New Roman" charset="0"/>
              </a:rPr>
            </a:br>
            <a:r>
              <a:rPr lang="en-GB" b="1">
                <a:latin typeface="Times New Roman" charset="0"/>
              </a:rPr>
              <a:t>Gibraltar,</a:t>
            </a:r>
            <a:br>
              <a:rPr lang="en-GB" b="1">
                <a:latin typeface="Times New Roman" charset="0"/>
              </a:rPr>
            </a:br>
            <a:r>
              <a:rPr lang="en-GB" b="1">
                <a:latin typeface="Times New Roman" charset="0"/>
              </a:rPr>
              <a:t>Australia </a:t>
            </a:r>
            <a:br>
              <a:rPr lang="en-GB" b="1">
                <a:latin typeface="Times New Roman" charset="0"/>
              </a:rPr>
            </a:br>
            <a:r>
              <a:rPr lang="en-GB" b="1">
                <a:latin typeface="Times New Roman" charset="0"/>
              </a:rPr>
              <a:t>and America</a:t>
            </a:r>
          </a:p>
        </p:txBody>
      </p:sp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6581775" y="228600"/>
            <a:ext cx="2562225" cy="2686050"/>
            <a:chOff x="4146" y="144"/>
            <a:chExt cx="1614" cy="1692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4" y="144"/>
              <a:ext cx="924" cy="134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4146" y="1562"/>
              <a:ext cx="1614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en-GB" sz="1600" b="1">
                  <a:latin typeface="Times New Roman" charset="0"/>
                </a:rPr>
                <a:t>Br. Rice was now</a:t>
              </a:r>
              <a:br>
                <a:rPr lang="en-GB" sz="1600" b="1">
                  <a:latin typeface="Times New Roman" charset="0"/>
                </a:rPr>
              </a:br>
              <a:r>
                <a:rPr lang="en-GB" sz="1600" b="1">
                  <a:latin typeface="Times New Roman" charset="0"/>
                </a:rPr>
                <a:t> 82 years old</a:t>
              </a:r>
            </a:p>
          </p:txBody>
        </p:sp>
      </p:grpSp>
      <p:grpSp>
        <p:nvGrpSpPr>
          <p:cNvPr id="20496" name="Group 16"/>
          <p:cNvGrpSpPr>
            <a:grpSpLocks/>
          </p:cNvGrpSpPr>
          <p:nvPr/>
        </p:nvGrpSpPr>
        <p:grpSpPr bwMode="auto">
          <a:xfrm>
            <a:off x="4572000" y="2971800"/>
            <a:ext cx="4343400" cy="3810000"/>
            <a:chOff x="3600" y="2352"/>
            <a:chExt cx="2016" cy="1789"/>
          </a:xfrm>
        </p:grpSpPr>
        <p:pic>
          <p:nvPicPr>
            <p:cNvPr id="20497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0" y="2352"/>
              <a:ext cx="2016" cy="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498" name="Rectangle 18"/>
            <p:cNvSpPr>
              <a:spLocks noChangeArrowheads="1"/>
            </p:cNvSpPr>
            <p:nvPr/>
          </p:nvSpPr>
          <p:spPr bwMode="auto">
            <a:xfrm>
              <a:off x="3600" y="2352"/>
              <a:ext cx="2016" cy="1776"/>
            </a:xfrm>
            <a:prstGeom prst="rect">
              <a:avLst/>
            </a:prstGeom>
            <a:noFill/>
            <a:ln w="57150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499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188913"/>
            <a:ext cx="10445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0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150" y="1844675"/>
            <a:ext cx="892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503" name="Group 23"/>
          <p:cNvGrpSpPr>
            <a:grpSpLocks/>
          </p:cNvGrpSpPr>
          <p:nvPr/>
        </p:nvGrpSpPr>
        <p:grpSpPr bwMode="auto">
          <a:xfrm>
            <a:off x="179388" y="549275"/>
            <a:ext cx="1143000" cy="914400"/>
            <a:chOff x="240" y="480"/>
            <a:chExt cx="720" cy="576"/>
          </a:xfrm>
        </p:grpSpPr>
        <p:sp>
          <p:nvSpPr>
            <p:cNvPr id="20504" name="Oval 24"/>
            <p:cNvSpPr>
              <a:spLocks noChangeArrowheads="1"/>
            </p:cNvSpPr>
            <p:nvPr/>
          </p:nvSpPr>
          <p:spPr bwMode="auto">
            <a:xfrm>
              <a:off x="288" y="480"/>
              <a:ext cx="624" cy="576"/>
            </a:xfrm>
            <a:prstGeom prst="ellipse">
              <a:avLst/>
            </a:prstGeom>
            <a:solidFill>
              <a:srgbClr val="33CCFF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Text Box 25"/>
            <p:cNvSpPr txBox="1">
              <a:spLocks noChangeArrowheads="1"/>
            </p:cNvSpPr>
            <p:nvPr/>
          </p:nvSpPr>
          <p:spPr bwMode="auto">
            <a:xfrm>
              <a:off x="240" y="576"/>
              <a:ext cx="720" cy="365"/>
            </a:xfrm>
            <a:prstGeom prst="rect">
              <a:avLst/>
            </a:prstGeom>
            <a:solidFill>
              <a:srgbClr val="33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GB" sz="3200" b="1">
                  <a:solidFill>
                    <a:srgbClr val="FFFFFF"/>
                  </a:solidFill>
                  <a:latin typeface="Times New Roman" charset="0"/>
                </a:rPr>
                <a:t>1843</a:t>
              </a:r>
              <a:endParaRPr lang="en-US"/>
            </a:p>
          </p:txBody>
        </p:sp>
      </p:grp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762000"/>
            <a:ext cx="21336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213360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304800" y="2409825"/>
            <a:ext cx="5715000" cy="3983038"/>
            <a:chOff x="192" y="1518"/>
            <a:chExt cx="3600" cy="2509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1920"/>
              <a:ext cx="3600" cy="2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240" y="1518"/>
              <a:ext cx="120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000" b="1">
                  <a:latin typeface="Times New Roman" charset="0"/>
                </a:rPr>
                <a:t>29th August 1844</a:t>
              </a:r>
            </a:p>
          </p:txBody>
        </p:sp>
      </p:grp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1000"/>
            <a:ext cx="3657600" cy="2438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048000"/>
            <a:ext cx="24177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048000"/>
            <a:ext cx="24177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068638"/>
            <a:ext cx="243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5472" name="Object 1024"/>
          <p:cNvGraphicFramePr>
            <a:graphicFrameLocks noChangeAspect="1"/>
          </p:cNvGraphicFramePr>
          <p:nvPr/>
        </p:nvGraphicFramePr>
        <p:xfrm>
          <a:off x="2124075" y="549275"/>
          <a:ext cx="5221288" cy="2420938"/>
        </p:xfrm>
        <a:graphic>
          <a:graphicData uri="http://schemas.openxmlformats.org/presentationml/2006/ole">
            <p:oleObj spid="_x0000_s105472" name="Image" r:id="rId5" imgW="8466667" imgH="4342857" progId="PhotoDeluxe.Image.2">
              <p:embed/>
            </p:oleObj>
          </a:graphicData>
        </a:graphic>
      </p:graphicFrame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133725" y="93663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Relics</a:t>
            </a:r>
            <a:endParaRPr lang="en-US"/>
          </a:p>
        </p:txBody>
      </p: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3563938" y="3284538"/>
            <a:ext cx="2405062" cy="3179762"/>
            <a:chOff x="2245" y="2069"/>
            <a:chExt cx="1515" cy="2003"/>
          </a:xfrm>
        </p:grpSpPr>
        <p:graphicFrame>
          <p:nvGraphicFramePr>
            <p:cNvPr id="105473" name="Object 1025"/>
            <p:cNvGraphicFramePr>
              <a:graphicFrameLocks noChangeAspect="1"/>
            </p:cNvGraphicFramePr>
            <p:nvPr/>
          </p:nvGraphicFramePr>
          <p:xfrm>
            <a:off x="2245" y="2069"/>
            <a:ext cx="1515" cy="1776"/>
          </p:xfrm>
          <a:graphic>
            <a:graphicData uri="http://schemas.openxmlformats.org/presentationml/2006/ole">
              <p:oleObj spid="_x0000_s105473" name="Bitmap Image" r:id="rId6" imgW="1988992" imgH="2331922" progId="Paint.Picture">
                <p:embed/>
              </p:oleObj>
            </a:graphicData>
          </a:graphic>
        </p:graphicFrame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2458" y="3880"/>
              <a:ext cx="11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/>
                <a:t>Kevin Ellison</a:t>
              </a:r>
              <a:endParaRPr lang="en-US" sz="1400"/>
            </a:p>
          </p:txBody>
        </p:sp>
      </p:grp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019550" y="8890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Pilgrims</a:t>
            </a:r>
            <a:endParaRPr lang="en-US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4959350" y="93663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Miracle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105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62" grpId="0"/>
      <p:bldP spid="235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065838" y="649288"/>
          <a:ext cx="2566987" cy="3408362"/>
        </p:xfrm>
        <a:graphic>
          <a:graphicData uri="http://schemas.openxmlformats.org/presentationml/2006/ole">
            <p:oleObj spid="_x0000_s2052" name="Bitmap Image" r:id="rId3" imgW="2255238" imgH="2994920" progId="Paint.Picture">
              <p:embed/>
            </p:oleObj>
          </a:graphicData>
        </a:graphic>
      </p:graphicFrame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7629525" y="2762250"/>
            <a:ext cx="282575" cy="503238"/>
            <a:chOff x="4992" y="3552"/>
            <a:chExt cx="205" cy="384"/>
          </a:xfrm>
        </p:grpSpPr>
        <p:sp>
          <p:nvSpPr>
            <p:cNvPr id="2056" name="Line 8"/>
            <p:cNvSpPr>
              <a:spLocks noChangeShapeType="1"/>
            </p:cNvSpPr>
            <p:nvPr/>
          </p:nvSpPr>
          <p:spPr bwMode="auto">
            <a:xfrm>
              <a:off x="4992" y="3611"/>
              <a:ext cx="0" cy="59"/>
            </a:xfrm>
            <a:prstGeom prst="line">
              <a:avLst/>
            </a:prstGeom>
            <a:noFill/>
            <a:ln w="57150">
              <a:solidFill>
                <a:srgbClr val="F2E818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5021" y="3611"/>
              <a:ext cx="0" cy="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5051" y="3582"/>
              <a:ext cx="0" cy="236"/>
            </a:xfrm>
            <a:prstGeom prst="line">
              <a:avLst/>
            </a:prstGeom>
            <a:noFill/>
            <a:ln w="57150">
              <a:solidFill>
                <a:srgbClr val="F2E818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" name="Line 11"/>
            <p:cNvSpPr>
              <a:spLocks noChangeShapeType="1"/>
            </p:cNvSpPr>
            <p:nvPr/>
          </p:nvSpPr>
          <p:spPr bwMode="auto">
            <a:xfrm>
              <a:off x="5080" y="3552"/>
              <a:ext cx="0" cy="3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0" name="Line 12"/>
            <p:cNvSpPr>
              <a:spLocks noChangeShapeType="1"/>
            </p:cNvSpPr>
            <p:nvPr/>
          </p:nvSpPr>
          <p:spPr bwMode="auto">
            <a:xfrm>
              <a:off x="5109" y="3552"/>
              <a:ext cx="0" cy="384"/>
            </a:xfrm>
            <a:prstGeom prst="line">
              <a:avLst/>
            </a:prstGeom>
            <a:noFill/>
            <a:ln w="57150">
              <a:solidFill>
                <a:srgbClr val="F2E818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" name="Line 13"/>
            <p:cNvSpPr>
              <a:spLocks noChangeShapeType="1"/>
            </p:cNvSpPr>
            <p:nvPr/>
          </p:nvSpPr>
          <p:spPr bwMode="auto">
            <a:xfrm>
              <a:off x="5138" y="3582"/>
              <a:ext cx="0" cy="3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>
              <a:off x="5168" y="3611"/>
              <a:ext cx="0" cy="295"/>
            </a:xfrm>
            <a:prstGeom prst="line">
              <a:avLst/>
            </a:prstGeom>
            <a:noFill/>
            <a:ln w="57150">
              <a:solidFill>
                <a:srgbClr val="F2E818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3" name="Line 15"/>
            <p:cNvSpPr>
              <a:spLocks noChangeShapeType="1"/>
            </p:cNvSpPr>
            <p:nvPr/>
          </p:nvSpPr>
          <p:spPr bwMode="auto">
            <a:xfrm>
              <a:off x="5197" y="3700"/>
              <a:ext cx="0" cy="1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620713"/>
            <a:ext cx="28765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6670675" y="2033588"/>
            <a:ext cx="609600" cy="609600"/>
          </a:xfrm>
          <a:custGeom>
            <a:avLst/>
            <a:gdLst>
              <a:gd name="G0" fmla="+- 6480 0 0"/>
              <a:gd name="G1" fmla="+- 8640 0 0"/>
              <a:gd name="G2" fmla="+- 4320 0 0"/>
              <a:gd name="G3" fmla="+- 21600 0 6480"/>
              <a:gd name="G4" fmla="+- 21600 0 8640"/>
              <a:gd name="G5" fmla="+- 21600 0 4320"/>
              <a:gd name="G6" fmla="+- 6480 0 10800"/>
              <a:gd name="G7" fmla="+- 8640 0 10800"/>
              <a:gd name="G8" fmla="*/ G7 4320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98" name="Group 50"/>
          <p:cNvGrpSpPr>
            <a:grpSpLocks/>
          </p:cNvGrpSpPr>
          <p:nvPr/>
        </p:nvGrpSpPr>
        <p:grpSpPr bwMode="auto">
          <a:xfrm>
            <a:off x="561975" y="647700"/>
            <a:ext cx="5233988" cy="3313113"/>
            <a:chOff x="354" y="408"/>
            <a:chExt cx="3297" cy="2087"/>
          </a:xfrm>
        </p:grpSpPr>
        <p:graphicFrame>
          <p:nvGraphicFramePr>
            <p:cNvPr id="2094" name="Object 46"/>
            <p:cNvGraphicFramePr>
              <a:graphicFrameLocks noChangeAspect="1"/>
            </p:cNvGraphicFramePr>
            <p:nvPr/>
          </p:nvGraphicFramePr>
          <p:xfrm>
            <a:off x="354" y="408"/>
            <a:ext cx="1489" cy="2087"/>
          </p:xfrm>
          <a:graphic>
            <a:graphicData uri="http://schemas.openxmlformats.org/presentationml/2006/ole">
              <p:oleObj spid="_x0000_s2094" name="Bitmap Image" r:id="rId5" imgW="1897544" imgH="2659048" progId="Paint.Picture">
                <p:embed/>
              </p:oleObj>
            </a:graphicData>
          </a:graphic>
        </p:graphicFrame>
        <p:sp>
          <p:nvSpPr>
            <p:cNvPr id="2072" name="Text Box 24"/>
            <p:cNvSpPr txBox="1">
              <a:spLocks noChangeArrowheads="1"/>
            </p:cNvSpPr>
            <p:nvPr/>
          </p:nvSpPr>
          <p:spPr bwMode="auto">
            <a:xfrm>
              <a:off x="1655" y="572"/>
              <a:ext cx="199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200">
                  <a:latin typeface="Tempus Sans ITC" pitchFamily="82" charset="0"/>
                </a:rPr>
                <a:t>Edmund Rice</a:t>
              </a:r>
              <a:endParaRPr lang="en-US" sz="3200">
                <a:latin typeface="Tempus Sans ITC" pitchFamily="82" charset="0"/>
              </a:endParaRPr>
            </a:p>
          </p:txBody>
        </p:sp>
      </p:grp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2916238" y="1557338"/>
            <a:ext cx="24479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Born at </a:t>
            </a:r>
            <a:br>
              <a:rPr lang="en-GB"/>
            </a:br>
            <a:r>
              <a:rPr lang="en-GB"/>
              <a:t>Callan, Co. Kilkenny</a:t>
            </a:r>
            <a:br>
              <a:rPr lang="en-GB"/>
            </a:br>
            <a:r>
              <a:rPr lang="en-GB"/>
              <a:t>on</a:t>
            </a:r>
            <a:br>
              <a:rPr lang="en-GB"/>
            </a:br>
            <a:r>
              <a:rPr lang="en-GB"/>
              <a:t>Ist June 1762</a:t>
            </a:r>
            <a:endParaRPr lang="en-US"/>
          </a:p>
        </p:txBody>
      </p:sp>
      <p:grpSp>
        <p:nvGrpSpPr>
          <p:cNvPr id="2069" name="Group 21"/>
          <p:cNvGrpSpPr>
            <a:grpSpLocks/>
          </p:cNvGrpSpPr>
          <p:nvPr/>
        </p:nvGrpSpPr>
        <p:grpSpPr bwMode="auto">
          <a:xfrm>
            <a:off x="2124075" y="3500438"/>
            <a:ext cx="4751388" cy="2951162"/>
            <a:chOff x="1584" y="720"/>
            <a:chExt cx="2016" cy="1248"/>
          </a:xfrm>
        </p:grpSpPr>
        <p:pic>
          <p:nvPicPr>
            <p:cNvPr id="2070" name="Picture 22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84" y="720"/>
              <a:ext cx="2016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71" name="Rectangle 23"/>
            <p:cNvSpPr>
              <a:spLocks noChangeArrowheads="1"/>
            </p:cNvSpPr>
            <p:nvPr/>
          </p:nvSpPr>
          <p:spPr bwMode="auto">
            <a:xfrm>
              <a:off x="1584" y="720"/>
              <a:ext cx="2016" cy="1248"/>
            </a:xfrm>
            <a:prstGeom prst="rect">
              <a:avLst/>
            </a:prstGeom>
            <a:noFill/>
            <a:ln w="571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 animBg="1"/>
      <p:bldP spid="20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22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229" name="Group 5"/>
            <p:cNvGrpSpPr>
              <a:grpSpLocks/>
            </p:cNvGrpSpPr>
            <p:nvPr/>
          </p:nvGrpSpPr>
          <p:grpSpPr bwMode="auto">
            <a:xfrm>
              <a:off x="1104" y="336"/>
              <a:ext cx="3744" cy="2808"/>
              <a:chOff x="1056" y="288"/>
              <a:chExt cx="3744" cy="2808"/>
            </a:xfrm>
          </p:grpSpPr>
          <p:pic>
            <p:nvPicPr>
              <p:cNvPr id="5223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56" y="288"/>
                <a:ext cx="3744" cy="2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2231" name="Rectangle 7"/>
              <p:cNvSpPr>
                <a:spLocks noChangeArrowheads="1"/>
              </p:cNvSpPr>
              <p:nvPr/>
            </p:nvSpPr>
            <p:spPr bwMode="auto">
              <a:xfrm>
                <a:off x="1056" y="288"/>
                <a:ext cx="3744" cy="2784"/>
              </a:xfrm>
              <a:prstGeom prst="rect">
                <a:avLst/>
              </a:prstGeom>
              <a:noFill/>
              <a:ln w="5715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32" name="Group 8"/>
            <p:cNvGrpSpPr>
              <a:grpSpLocks/>
            </p:cNvGrpSpPr>
            <p:nvPr/>
          </p:nvGrpSpPr>
          <p:grpSpPr bwMode="auto">
            <a:xfrm>
              <a:off x="416" y="768"/>
              <a:ext cx="1200" cy="1728"/>
              <a:chOff x="456" y="736"/>
              <a:chExt cx="1296" cy="1752"/>
            </a:xfrm>
          </p:grpSpPr>
          <p:pic>
            <p:nvPicPr>
              <p:cNvPr id="52233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0" y="768"/>
                <a:ext cx="1261" cy="1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2234" name="Rectangle 10"/>
              <p:cNvSpPr>
                <a:spLocks noChangeArrowheads="1"/>
              </p:cNvSpPr>
              <p:nvPr/>
            </p:nvSpPr>
            <p:spPr bwMode="auto">
              <a:xfrm>
                <a:off x="480" y="768"/>
                <a:ext cx="1248" cy="1680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5" name="Rectangle 11"/>
              <p:cNvSpPr>
                <a:spLocks noChangeArrowheads="1"/>
              </p:cNvSpPr>
              <p:nvPr/>
            </p:nvSpPr>
            <p:spPr bwMode="auto">
              <a:xfrm>
                <a:off x="456" y="736"/>
                <a:ext cx="1296" cy="1752"/>
              </a:xfrm>
              <a:prstGeom prst="rect">
                <a:avLst/>
              </a:prstGeom>
              <a:noFill/>
              <a:ln w="57150">
                <a:solidFill>
                  <a:srgbClr val="0033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236" name="Group 12"/>
            <p:cNvGrpSpPr>
              <a:grpSpLocks/>
            </p:cNvGrpSpPr>
            <p:nvPr/>
          </p:nvGrpSpPr>
          <p:grpSpPr bwMode="auto">
            <a:xfrm>
              <a:off x="4336" y="768"/>
              <a:ext cx="1200" cy="1728"/>
              <a:chOff x="3168" y="528"/>
              <a:chExt cx="2320" cy="3312"/>
            </a:xfrm>
          </p:grpSpPr>
          <p:pic>
            <p:nvPicPr>
              <p:cNvPr id="52237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168" y="528"/>
                <a:ext cx="2320" cy="3312"/>
              </a:xfrm>
              <a:prstGeom prst="rect">
                <a:avLst/>
              </a:prstGeom>
              <a:noFill/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52238" name="Rectangle 14"/>
              <p:cNvSpPr>
                <a:spLocks noChangeArrowheads="1"/>
              </p:cNvSpPr>
              <p:nvPr/>
            </p:nvSpPr>
            <p:spPr bwMode="auto">
              <a:xfrm>
                <a:off x="3168" y="528"/>
                <a:ext cx="2304" cy="3312"/>
              </a:xfrm>
              <a:prstGeom prst="rect">
                <a:avLst/>
              </a:prstGeom>
              <a:noFill/>
              <a:ln w="57150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239" name="Group 15"/>
          <p:cNvGrpSpPr>
            <a:grpSpLocks/>
          </p:cNvGrpSpPr>
          <p:nvPr/>
        </p:nvGrpSpPr>
        <p:grpSpPr bwMode="auto">
          <a:xfrm>
            <a:off x="0" y="5986463"/>
            <a:ext cx="9144000" cy="915987"/>
            <a:chOff x="576" y="3216"/>
            <a:chExt cx="4656" cy="1010"/>
          </a:xfrm>
        </p:grpSpPr>
        <p:sp>
          <p:nvSpPr>
            <p:cNvPr id="52240" name="Rectangle 16"/>
            <p:cNvSpPr>
              <a:spLocks noChangeArrowheads="1"/>
            </p:cNvSpPr>
            <p:nvPr/>
          </p:nvSpPr>
          <p:spPr bwMode="auto">
            <a:xfrm>
              <a:off x="576" y="3216"/>
              <a:ext cx="4656" cy="1008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1" name="Text Box 17"/>
            <p:cNvSpPr txBox="1">
              <a:spLocks noChangeArrowheads="1"/>
            </p:cNvSpPr>
            <p:nvPr/>
          </p:nvSpPr>
          <p:spPr bwMode="auto">
            <a:xfrm>
              <a:off x="576" y="3216"/>
              <a:ext cx="4656" cy="101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>
                  <a:solidFill>
                    <a:srgbClr val="FFFF66"/>
                  </a:solidFill>
                  <a:latin typeface="Times New Roman" charset="0"/>
                  <a:cs typeface="Times New Roman" charset="0"/>
                </a:rPr>
                <a:t>In a great ceremony in Rome on 6</a:t>
              </a:r>
              <a:r>
                <a:rPr lang="en-GB" baseline="30000">
                  <a:solidFill>
                    <a:srgbClr val="FFFF66"/>
                  </a:solidFill>
                  <a:latin typeface="Times New Roman" charset="0"/>
                  <a:cs typeface="Times New Roman" charset="0"/>
                </a:rPr>
                <a:t>th</a:t>
              </a:r>
              <a:r>
                <a:rPr lang="en-GB">
                  <a:solidFill>
                    <a:srgbClr val="FFFF66"/>
                  </a:solidFill>
                  <a:latin typeface="Times New Roman" charset="0"/>
                  <a:cs typeface="Times New Roman" charset="0"/>
                </a:rPr>
                <a:t> October 1996, Pope John Paul II beatified Br. Edmund</a:t>
              </a:r>
              <a:br>
                <a:rPr lang="en-GB">
                  <a:solidFill>
                    <a:srgbClr val="FFFF66"/>
                  </a:solidFill>
                  <a:latin typeface="Times New Roman" charset="0"/>
                  <a:cs typeface="Times New Roman" charset="0"/>
                </a:rPr>
              </a:br>
              <a:r>
                <a:rPr lang="en-GB">
                  <a:solidFill>
                    <a:srgbClr val="FFFF66"/>
                  </a:solidFill>
                  <a:latin typeface="Times New Roman" charset="0"/>
                  <a:cs typeface="Times New Roman" charset="0"/>
                </a:rPr>
                <a:t>His official title is Blessed Edmund Rice and he is commemorated each year on 5</a:t>
              </a:r>
              <a:r>
                <a:rPr lang="en-GB" baseline="30000">
                  <a:solidFill>
                    <a:srgbClr val="FFFF66"/>
                  </a:solidFill>
                  <a:latin typeface="Times New Roman" charset="0"/>
                  <a:cs typeface="Times New Roman" charset="0"/>
                </a:rPr>
                <a:t>th</a:t>
              </a:r>
              <a:r>
                <a:rPr lang="en-GB">
                  <a:solidFill>
                    <a:srgbClr val="FFFF66"/>
                  </a:solidFill>
                  <a:latin typeface="Times New Roman" charset="0"/>
                  <a:cs typeface="Times New Roman" charset="0"/>
                </a:rPr>
                <a:t> May.</a:t>
              </a:r>
              <a:br>
                <a:rPr lang="en-GB">
                  <a:solidFill>
                    <a:srgbClr val="FFFF66"/>
                  </a:solidFill>
                  <a:latin typeface="Times New Roman" charset="0"/>
                  <a:cs typeface="Times New Roman" charset="0"/>
                </a:rPr>
              </a:br>
              <a:r>
                <a:rPr lang="en-GB">
                  <a:solidFill>
                    <a:srgbClr val="FFFF66"/>
                  </a:solidFill>
                  <a:latin typeface="Times New Roman" charset="0"/>
                </a:rPr>
                <a:t>His many friends hope that soon he will be canonised and declared a Saint</a:t>
              </a: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95" name="Group 47"/>
          <p:cNvGrpSpPr>
            <a:grpSpLocks/>
          </p:cNvGrpSpPr>
          <p:nvPr/>
        </p:nvGrpSpPr>
        <p:grpSpPr bwMode="auto">
          <a:xfrm>
            <a:off x="0" y="158750"/>
            <a:ext cx="9144000" cy="5619750"/>
            <a:chOff x="0" y="100"/>
            <a:chExt cx="5760" cy="3540"/>
          </a:xfrm>
        </p:grpSpPr>
        <p:graphicFrame>
          <p:nvGraphicFramePr>
            <p:cNvPr id="106496" name="Object 1024"/>
            <p:cNvGraphicFramePr>
              <a:graphicFrameLocks noChangeAspect="1"/>
            </p:cNvGraphicFramePr>
            <p:nvPr/>
          </p:nvGraphicFramePr>
          <p:xfrm>
            <a:off x="657" y="1162"/>
            <a:ext cx="4400" cy="2478"/>
          </p:xfrm>
          <a:graphic>
            <a:graphicData uri="http://schemas.openxmlformats.org/presentationml/2006/ole">
              <p:oleObj spid="_x0000_s106496" name="Bitmap Image" r:id="rId3" imgW="5707875" imgH="3215238" progId="Paint.Picture">
                <p:embed/>
              </p:oleObj>
            </a:graphicData>
          </a:graphic>
        </p:graphicFrame>
        <p:sp>
          <p:nvSpPr>
            <p:cNvPr id="53258" name="Text Box 10"/>
            <p:cNvSpPr txBox="1">
              <a:spLocks noChangeArrowheads="1"/>
            </p:cNvSpPr>
            <p:nvPr/>
          </p:nvSpPr>
          <p:spPr bwMode="auto">
            <a:xfrm>
              <a:off x="658" y="186"/>
              <a:ext cx="4512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>
                  <a:latin typeface="Times New Roman" charset="0"/>
                  <a:cs typeface="Times New Roman" charset="0"/>
                </a:rPr>
                <a:t>Christian Brothers and Presentation Brothers have been going to foreign lands since Blessed Edmund's lifetime, and now carry on his work in all five continents. </a:t>
              </a:r>
              <a:endParaRPr lang="en-GB">
                <a:latin typeface="Times New Roman" charset="0"/>
              </a:endParaRPr>
            </a:p>
          </p:txBody>
        </p:sp>
        <p:pic>
          <p:nvPicPr>
            <p:cNvPr id="53259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2" y="803"/>
              <a:ext cx="1284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260" name="Picture 12" descr="CB  trans badge#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00"/>
              <a:ext cx="367" cy="480"/>
            </a:xfrm>
            <a:prstGeom prst="rect">
              <a:avLst/>
            </a:prstGeom>
            <a:noFill/>
          </p:spPr>
        </p:pic>
        <p:pic>
          <p:nvPicPr>
            <p:cNvPr id="53261" name="Picture 13" descr="Dngn Sigillum bckgrnd tran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36" y="100"/>
              <a:ext cx="412" cy="440"/>
            </a:xfrm>
            <a:prstGeom prst="rect">
              <a:avLst/>
            </a:prstGeom>
            <a:noFill/>
          </p:spPr>
        </p:pic>
        <p:sp>
          <p:nvSpPr>
            <p:cNvPr id="53262" name="Text Box 14"/>
            <p:cNvSpPr txBox="1">
              <a:spLocks noChangeArrowheads="1"/>
            </p:cNvSpPr>
            <p:nvPr/>
          </p:nvSpPr>
          <p:spPr bwMode="auto">
            <a:xfrm>
              <a:off x="0" y="580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200" b="1" i="1">
                  <a:solidFill>
                    <a:srgbClr val="0033CC"/>
                  </a:solidFill>
                  <a:latin typeface="Times New Roman" charset="0"/>
                </a:rPr>
                <a:t>Christian Brothers</a:t>
              </a:r>
            </a:p>
          </p:txBody>
        </p:sp>
        <p:sp>
          <p:nvSpPr>
            <p:cNvPr id="53263" name="Text Box 15"/>
            <p:cNvSpPr txBox="1">
              <a:spLocks noChangeArrowheads="1"/>
            </p:cNvSpPr>
            <p:nvPr/>
          </p:nvSpPr>
          <p:spPr bwMode="auto">
            <a:xfrm>
              <a:off x="5040" y="532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200" b="1" i="1">
                  <a:solidFill>
                    <a:srgbClr val="FF3300"/>
                  </a:solidFill>
                  <a:latin typeface="Times New Roman" charset="0"/>
                </a:rPr>
                <a:t>Presentation Brothers</a:t>
              </a:r>
            </a:p>
          </p:txBody>
        </p:sp>
      </p:grp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323850" y="2781300"/>
            <a:ext cx="112395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GB" sz="1600" b="1">
                <a:solidFill>
                  <a:srgbClr val="FF3300"/>
                </a:solidFill>
                <a:latin typeface="Times New Roman" charset="0"/>
              </a:rPr>
              <a:t>USA</a:t>
            </a:r>
            <a:endParaRPr lang="en-GB" sz="160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3810000" y="1676400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1">
                <a:solidFill>
                  <a:srgbClr val="FF3300"/>
                </a:solidFill>
                <a:latin typeface="Times New Roman" charset="0"/>
              </a:rPr>
              <a:t>England</a:t>
            </a:r>
            <a:r>
              <a:rPr lang="en-GB" sz="1600">
                <a:solidFill>
                  <a:srgbClr val="FF3300"/>
                </a:solidFill>
                <a:latin typeface="Times New Roman" charset="0"/>
              </a:rPr>
              <a:t>.</a:t>
            </a: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762000" y="1905000"/>
            <a:ext cx="16764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600" b="1">
                <a:solidFill>
                  <a:srgbClr val="FF3300"/>
                </a:solidFill>
                <a:latin typeface="Times New Roman" charset="0"/>
              </a:rPr>
              <a:t> Canada</a:t>
            </a:r>
            <a:endParaRPr lang="en-GB" sz="160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179388" y="4365625"/>
            <a:ext cx="12763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GB" sz="1600" b="1">
                <a:solidFill>
                  <a:srgbClr val="FF3300"/>
                </a:solidFill>
                <a:latin typeface="Times New Roman" charset="0"/>
              </a:rPr>
              <a:t>West Indies</a:t>
            </a:r>
            <a:endParaRPr lang="en-GB" sz="160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4067175" y="5805488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1">
                <a:solidFill>
                  <a:srgbClr val="FF3300"/>
                </a:solidFill>
                <a:latin typeface="Times New Roman" charset="0"/>
              </a:rPr>
              <a:t>Ghana</a:t>
            </a: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755650" y="5013325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1">
                <a:solidFill>
                  <a:srgbClr val="FF3300"/>
                </a:solidFill>
                <a:latin typeface="Times New Roman" charset="0"/>
              </a:rPr>
              <a:t>Peru</a:t>
            </a: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3886200" y="13716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1">
                <a:solidFill>
                  <a:srgbClr val="0033CC"/>
                </a:solidFill>
                <a:latin typeface="Times New Roman" charset="0"/>
              </a:rPr>
              <a:t>England</a:t>
            </a:r>
            <a:r>
              <a:rPr lang="en-GB" sz="1400">
                <a:solidFill>
                  <a:srgbClr val="0033CC"/>
                </a:solidFill>
                <a:latin typeface="Times New Roman" charset="0"/>
              </a:rPr>
              <a:t>.</a:t>
            </a:r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6011863" y="1773238"/>
            <a:ext cx="79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1">
                <a:solidFill>
                  <a:srgbClr val="0033CC"/>
                </a:solidFill>
                <a:latin typeface="Times New Roman" charset="0"/>
              </a:rPr>
              <a:t>China</a:t>
            </a:r>
            <a:endParaRPr lang="en-GB" sz="1600" b="1">
              <a:solidFill>
                <a:srgbClr val="FF6633"/>
              </a:solidFill>
              <a:latin typeface="Times New Roman" charset="0"/>
            </a:endParaRP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7092950" y="4797425"/>
            <a:ext cx="19050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GB" sz="1600" b="1">
                <a:solidFill>
                  <a:srgbClr val="0033CC"/>
                </a:solidFill>
                <a:latin typeface="Times New Roman" charset="0"/>
              </a:rPr>
              <a:t>Australia</a:t>
            </a:r>
            <a:endParaRPr lang="en-GB" sz="1600">
              <a:solidFill>
                <a:srgbClr val="FF6633"/>
              </a:solidFill>
              <a:latin typeface="Times New Roman" charset="0"/>
            </a:endParaRPr>
          </a:p>
        </p:txBody>
      </p:sp>
      <p:sp>
        <p:nvSpPr>
          <p:cNvPr id="53273" name="Rectangle 25"/>
          <p:cNvSpPr>
            <a:spLocks noChangeArrowheads="1"/>
          </p:cNvSpPr>
          <p:nvPr/>
        </p:nvSpPr>
        <p:spPr bwMode="auto">
          <a:xfrm>
            <a:off x="5651500" y="5516563"/>
            <a:ext cx="1676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GB" sz="1600" b="1">
                <a:solidFill>
                  <a:srgbClr val="0033CC"/>
                </a:solidFill>
                <a:latin typeface="Times New Roman" charset="0"/>
              </a:rPr>
              <a:t>South Africa.</a:t>
            </a:r>
            <a:endParaRPr lang="en-GB" sz="1600" b="1">
              <a:solidFill>
                <a:srgbClr val="FF6633"/>
              </a:solidFill>
              <a:latin typeface="Times New Roman" charset="0"/>
            </a:endParaRPr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1116013" y="5516563"/>
            <a:ext cx="17526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sz="1600" b="1">
                <a:solidFill>
                  <a:srgbClr val="0033CC"/>
                </a:solidFill>
                <a:latin typeface="Times New Roman" charset="0"/>
              </a:rPr>
              <a:t>Argentina</a:t>
            </a:r>
            <a:endParaRPr lang="en-GB" sz="1600">
              <a:solidFill>
                <a:srgbClr val="0033CC"/>
              </a:solidFill>
              <a:latin typeface="Times New Roman" charset="0"/>
            </a:endParaRPr>
          </a:p>
        </p:txBody>
      </p:sp>
      <p:sp>
        <p:nvSpPr>
          <p:cNvPr id="53275" name="Rectangle 27"/>
          <p:cNvSpPr>
            <a:spLocks noChangeArrowheads="1"/>
          </p:cNvSpPr>
          <p:nvPr/>
        </p:nvSpPr>
        <p:spPr bwMode="auto">
          <a:xfrm>
            <a:off x="0" y="3213100"/>
            <a:ext cx="11239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GB" sz="1600" b="1">
                <a:solidFill>
                  <a:srgbClr val="0033CC"/>
                </a:solidFill>
                <a:latin typeface="Times New Roman" charset="0"/>
              </a:rPr>
              <a:t>USA</a:t>
            </a:r>
            <a:endParaRPr lang="en-GB" sz="1600">
              <a:solidFill>
                <a:srgbClr val="0033CC"/>
              </a:solidFill>
              <a:latin typeface="Times New Roman" charset="0"/>
            </a:endParaRPr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2051050" y="1557338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1">
                <a:solidFill>
                  <a:srgbClr val="0033CC"/>
                </a:solidFill>
                <a:latin typeface="Times New Roman" charset="0"/>
              </a:rPr>
              <a:t>Gibraltar</a:t>
            </a:r>
            <a:r>
              <a:rPr lang="en-GB" sz="1600">
                <a:solidFill>
                  <a:srgbClr val="0033CC"/>
                </a:solidFill>
                <a:latin typeface="Times New Roman" charset="0"/>
              </a:rPr>
              <a:t>.</a:t>
            </a:r>
            <a:endParaRPr lang="en-GB" sz="1600">
              <a:solidFill>
                <a:srgbClr val="FF6633"/>
              </a:solidFill>
              <a:latin typeface="Times New Roman" charset="0"/>
            </a:endParaRPr>
          </a:p>
        </p:txBody>
      </p:sp>
      <p:sp>
        <p:nvSpPr>
          <p:cNvPr id="53277" name="Rectangle 29"/>
          <p:cNvSpPr>
            <a:spLocks noChangeArrowheads="1"/>
          </p:cNvSpPr>
          <p:nvPr/>
        </p:nvSpPr>
        <p:spPr bwMode="auto">
          <a:xfrm>
            <a:off x="468313" y="227647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600" b="1">
                <a:solidFill>
                  <a:srgbClr val="0033CC"/>
                </a:solidFill>
                <a:latin typeface="Times New Roman" charset="0"/>
              </a:rPr>
              <a:t>Canada</a:t>
            </a:r>
            <a:endParaRPr lang="en-GB" sz="1600">
              <a:solidFill>
                <a:srgbClr val="0033CC"/>
              </a:solidFill>
              <a:latin typeface="Times New Roman" charset="0"/>
            </a:endParaRPr>
          </a:p>
        </p:txBody>
      </p:sp>
      <p:sp>
        <p:nvSpPr>
          <p:cNvPr id="53278" name="AutoShape 30"/>
          <p:cNvSpPr>
            <a:spLocks noChangeArrowheads="1"/>
          </p:cNvSpPr>
          <p:nvPr/>
        </p:nvSpPr>
        <p:spPr bwMode="auto">
          <a:xfrm>
            <a:off x="4178300" y="28702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9" name="AutoShape 31"/>
          <p:cNvSpPr>
            <a:spLocks noChangeArrowheads="1"/>
          </p:cNvSpPr>
          <p:nvPr/>
        </p:nvSpPr>
        <p:spPr bwMode="auto">
          <a:xfrm>
            <a:off x="4254500" y="24257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0" name="AutoShape 32"/>
          <p:cNvSpPr>
            <a:spLocks noChangeArrowheads="1"/>
          </p:cNvSpPr>
          <p:nvPr/>
        </p:nvSpPr>
        <p:spPr bwMode="auto">
          <a:xfrm>
            <a:off x="6375400" y="29972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AutoShape 33"/>
          <p:cNvSpPr>
            <a:spLocks noChangeArrowheads="1"/>
          </p:cNvSpPr>
          <p:nvPr/>
        </p:nvSpPr>
        <p:spPr bwMode="auto">
          <a:xfrm>
            <a:off x="6883400" y="43561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2" name="AutoShape 34"/>
          <p:cNvSpPr>
            <a:spLocks noChangeArrowheads="1"/>
          </p:cNvSpPr>
          <p:nvPr/>
        </p:nvSpPr>
        <p:spPr bwMode="auto">
          <a:xfrm>
            <a:off x="4660900" y="43434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3" name="AutoShape 35"/>
          <p:cNvSpPr>
            <a:spLocks noChangeArrowheads="1"/>
          </p:cNvSpPr>
          <p:nvPr/>
        </p:nvSpPr>
        <p:spPr bwMode="auto">
          <a:xfrm>
            <a:off x="3086100" y="45847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4" name="AutoShape 36"/>
          <p:cNvSpPr>
            <a:spLocks noChangeArrowheads="1"/>
          </p:cNvSpPr>
          <p:nvPr/>
        </p:nvSpPr>
        <p:spPr bwMode="auto">
          <a:xfrm>
            <a:off x="2514600" y="28575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5" name="AutoShape 37"/>
          <p:cNvSpPr>
            <a:spLocks noChangeArrowheads="1"/>
          </p:cNvSpPr>
          <p:nvPr/>
        </p:nvSpPr>
        <p:spPr bwMode="auto">
          <a:xfrm>
            <a:off x="2667000" y="24765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6" name="AutoShape 38"/>
          <p:cNvSpPr>
            <a:spLocks noChangeArrowheads="1"/>
          </p:cNvSpPr>
          <p:nvPr/>
        </p:nvSpPr>
        <p:spPr bwMode="auto">
          <a:xfrm>
            <a:off x="4191000" y="24130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7" name="AutoShape 39"/>
          <p:cNvSpPr>
            <a:spLocks noChangeArrowheads="1"/>
          </p:cNvSpPr>
          <p:nvPr/>
        </p:nvSpPr>
        <p:spPr bwMode="auto">
          <a:xfrm>
            <a:off x="4267200" y="3502025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8" name="AutoShape 40"/>
          <p:cNvSpPr>
            <a:spLocks noChangeArrowheads="1"/>
          </p:cNvSpPr>
          <p:nvPr/>
        </p:nvSpPr>
        <p:spPr bwMode="auto">
          <a:xfrm>
            <a:off x="2819400" y="39370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9" name="AutoShape 41"/>
          <p:cNvSpPr>
            <a:spLocks noChangeArrowheads="1"/>
          </p:cNvSpPr>
          <p:nvPr/>
        </p:nvSpPr>
        <p:spPr bwMode="auto">
          <a:xfrm>
            <a:off x="3048000" y="33274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90" name="AutoShape 42"/>
          <p:cNvSpPr>
            <a:spLocks noChangeArrowheads="1"/>
          </p:cNvSpPr>
          <p:nvPr/>
        </p:nvSpPr>
        <p:spPr bwMode="auto">
          <a:xfrm>
            <a:off x="2667000" y="29464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91" name="AutoShape 43"/>
          <p:cNvSpPr>
            <a:spLocks noChangeArrowheads="1"/>
          </p:cNvSpPr>
          <p:nvPr/>
        </p:nvSpPr>
        <p:spPr bwMode="auto">
          <a:xfrm>
            <a:off x="2819400" y="24130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96" name="AutoShape 48"/>
          <p:cNvSpPr>
            <a:spLocks noChangeArrowheads="1"/>
          </p:cNvSpPr>
          <p:nvPr/>
        </p:nvSpPr>
        <p:spPr bwMode="auto">
          <a:xfrm>
            <a:off x="5795963" y="3213100"/>
            <a:ext cx="393700" cy="3556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97" name="Text Box 49"/>
          <p:cNvSpPr txBox="1">
            <a:spLocks noChangeArrowheads="1"/>
          </p:cNvSpPr>
          <p:nvPr/>
        </p:nvSpPr>
        <p:spPr bwMode="auto">
          <a:xfrm>
            <a:off x="5292725" y="1628775"/>
            <a:ext cx="86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rgbClr val="0000FF"/>
                </a:solidFill>
                <a:latin typeface="Times New Roman" charset="0"/>
              </a:rPr>
              <a:t>India</a:t>
            </a:r>
            <a:endParaRPr lang="en-US" sz="1600" b="1">
              <a:solidFill>
                <a:srgbClr val="0000FF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3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3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3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5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3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5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3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5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500"/>
                                        <p:tgtEl>
                                          <p:spTgt spid="53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3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5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5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build="p" autoUpdateAnimBg="0" advAuto="1000"/>
      <p:bldP spid="53265" grpId="0" build="p" autoUpdateAnimBg="0" advAuto="2000"/>
      <p:bldP spid="53266" grpId="0" autoUpdateAnimBg="0"/>
      <p:bldP spid="53267" grpId="0" build="p" autoUpdateAnimBg="0" advAuto="1000"/>
      <p:bldP spid="53268" grpId="0" build="p" autoUpdateAnimBg="0" advAuto="1000"/>
      <p:bldP spid="53269" grpId="0" autoUpdateAnimBg="0"/>
      <p:bldP spid="53270" grpId="0" build="p" autoUpdateAnimBg="0" advAuto="1000"/>
      <p:bldP spid="53271" grpId="0" build="p" autoUpdateAnimBg="0" advAuto="1000"/>
      <p:bldP spid="53272" grpId="0" build="p" autoUpdateAnimBg="0" advAuto="1000"/>
      <p:bldP spid="53273" grpId="0" build="p" autoUpdateAnimBg="0" advAuto="1000"/>
      <p:bldP spid="53274" grpId="0" build="p" autoUpdateAnimBg="0" advAuto="1000"/>
      <p:bldP spid="53275" grpId="0" build="p" autoUpdateAnimBg="0" advAuto="1000"/>
      <p:bldP spid="53276" grpId="0" build="p" autoUpdateAnimBg="0" advAuto="10000"/>
      <p:bldP spid="53277" grpId="0" build="p" autoUpdateAnimBg="0" advAuto="1000"/>
      <p:bldP spid="53278" grpId="0" animBg="1"/>
      <p:bldP spid="53279" grpId="0" animBg="1"/>
      <p:bldP spid="53280" grpId="0" animBg="1"/>
      <p:bldP spid="53281" grpId="0" animBg="1"/>
      <p:bldP spid="53282" grpId="0" animBg="1"/>
      <p:bldP spid="53283" grpId="0" animBg="1"/>
      <p:bldP spid="53284" grpId="0" animBg="1"/>
      <p:bldP spid="53285" grpId="0" animBg="1"/>
      <p:bldP spid="53286" grpId="0" animBg="1"/>
      <p:bldP spid="53287" grpId="0" animBg="1"/>
      <p:bldP spid="53288" grpId="0" animBg="1"/>
      <p:bldP spid="53289" grpId="0" animBg="1"/>
      <p:bldP spid="53290" grpId="0" animBg="1"/>
      <p:bldP spid="53291" grpId="0" animBg="1"/>
      <p:bldP spid="53296" grpId="0" animBg="1"/>
      <p:bldP spid="532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561975" y="647700"/>
          <a:ext cx="2363788" cy="3313113"/>
        </p:xfrm>
        <a:graphic>
          <a:graphicData uri="http://schemas.openxmlformats.org/presentationml/2006/ole">
            <p:oleObj spid="_x0000_s54277" name="Bitmap Image" r:id="rId3" imgW="1897544" imgH="2659048" progId="Paint.Picture">
              <p:embed/>
            </p:oleObj>
          </a:graphicData>
        </a:graphic>
      </p:graphicFrame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563938" y="1700213"/>
            <a:ext cx="316865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>
                <a:latin typeface="Tempus Sans ITC" pitchFamily="82" charset="0"/>
              </a:rPr>
              <a:t>In the footsteps of</a:t>
            </a:r>
            <a:br>
              <a:rPr lang="en-GB" sz="3200" b="1">
                <a:latin typeface="Tempus Sans ITC" pitchFamily="82" charset="0"/>
              </a:rPr>
            </a:br>
            <a:r>
              <a:rPr lang="en-GB" sz="3200" b="1">
                <a:latin typeface="Tempus Sans ITC" pitchFamily="82" charset="0"/>
              </a:rPr>
              <a:t>Blessed Edmund</a:t>
            </a:r>
            <a:endParaRPr lang="en-US" sz="3200" b="1">
              <a:latin typeface="Tempus Sans ITC" pitchFamily="82" charset="0"/>
            </a:endParaRP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39750" y="4365625"/>
            <a:ext cx="83534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</a:rPr>
              <a:t>“Were we to know the merit of only going from one street to another to serve a neighbour for the love of God, we should prize it more than gold or silver.”   </a:t>
            </a:r>
            <a:br>
              <a:rPr lang="en-GB" sz="2000">
                <a:solidFill>
                  <a:srgbClr val="000000"/>
                </a:solidFill>
              </a:rPr>
            </a:br>
            <a:r>
              <a:rPr lang="en-GB" sz="2000">
                <a:solidFill>
                  <a:srgbClr val="000000"/>
                </a:solidFill>
              </a:rPr>
              <a:t>                                                                                        </a:t>
            </a:r>
            <a:r>
              <a:rPr lang="en-GB" sz="2000" i="1">
                <a:solidFill>
                  <a:srgbClr val="000000"/>
                </a:solidFill>
              </a:rPr>
              <a:t>Bl. Edmund Rice</a:t>
            </a:r>
            <a:endParaRPr lang="en-GB" sz="200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en-US" sz="200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2636838"/>
            <a:ext cx="2735263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4724400"/>
            <a:ext cx="266065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620713"/>
            <a:ext cx="27368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549275"/>
            <a:ext cx="45783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39750" y="188913"/>
            <a:ext cx="763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S.H.A.R.E.     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0350"/>
            <a:ext cx="243681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60350"/>
            <a:ext cx="63722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6336" name="Group 16"/>
          <p:cNvGrpSpPr>
            <a:grpSpLocks/>
          </p:cNvGrpSpPr>
          <p:nvPr/>
        </p:nvGrpSpPr>
        <p:grpSpPr bwMode="auto">
          <a:xfrm>
            <a:off x="250825" y="4076700"/>
            <a:ext cx="8491538" cy="2592388"/>
            <a:chOff x="158" y="2568"/>
            <a:chExt cx="5349" cy="1633"/>
          </a:xfrm>
        </p:grpSpPr>
        <p:pic>
          <p:nvPicPr>
            <p:cNvPr id="5632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2568"/>
              <a:ext cx="1227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33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32" y="2568"/>
              <a:ext cx="117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333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46" y="2568"/>
              <a:ext cx="2222" cy="1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2155825"/>
            <a:ext cx="33845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3375"/>
            <a:ext cx="3960813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8394" name="Group 26"/>
          <p:cNvGrpSpPr>
            <a:grpSpLocks/>
          </p:cNvGrpSpPr>
          <p:nvPr/>
        </p:nvGrpSpPr>
        <p:grpSpPr bwMode="auto">
          <a:xfrm>
            <a:off x="4572000" y="333375"/>
            <a:ext cx="4248150" cy="1800225"/>
            <a:chOff x="2880" y="210"/>
            <a:chExt cx="2676" cy="1088"/>
          </a:xfrm>
        </p:grpSpPr>
        <p:pic>
          <p:nvPicPr>
            <p:cNvPr id="583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0" y="210"/>
              <a:ext cx="2664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8393" name="Rectangle 25"/>
            <p:cNvSpPr>
              <a:spLocks noChangeArrowheads="1"/>
            </p:cNvSpPr>
            <p:nvPr/>
          </p:nvSpPr>
          <p:spPr bwMode="auto">
            <a:xfrm>
              <a:off x="2880" y="210"/>
              <a:ext cx="2676" cy="1088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399" name="Group 31"/>
          <p:cNvGrpSpPr>
            <a:grpSpLocks/>
          </p:cNvGrpSpPr>
          <p:nvPr/>
        </p:nvGrpSpPr>
        <p:grpSpPr bwMode="auto">
          <a:xfrm>
            <a:off x="323850" y="4252913"/>
            <a:ext cx="8353425" cy="2128837"/>
            <a:chOff x="204" y="2679"/>
            <a:chExt cx="5262" cy="1341"/>
          </a:xfrm>
        </p:grpSpPr>
        <p:pic>
          <p:nvPicPr>
            <p:cNvPr id="583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4" y="2679"/>
              <a:ext cx="1860" cy="1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8396" name="Group 28"/>
            <p:cNvGrpSpPr>
              <a:grpSpLocks/>
            </p:cNvGrpSpPr>
            <p:nvPr/>
          </p:nvGrpSpPr>
          <p:grpSpPr bwMode="auto">
            <a:xfrm>
              <a:off x="3470" y="2704"/>
              <a:ext cx="1996" cy="1316"/>
              <a:chOff x="3379" y="2614"/>
              <a:chExt cx="2087" cy="1406"/>
            </a:xfrm>
          </p:grpSpPr>
          <p:pic>
            <p:nvPicPr>
              <p:cNvPr id="58384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79" y="2614"/>
                <a:ext cx="2087" cy="13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8395" name="Rectangle 27"/>
              <p:cNvSpPr>
                <a:spLocks noChangeArrowheads="1"/>
              </p:cNvSpPr>
              <p:nvPr/>
            </p:nvSpPr>
            <p:spPr bwMode="auto">
              <a:xfrm>
                <a:off x="3379" y="2614"/>
                <a:ext cx="2086" cy="1406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8403" name="Group 35"/>
          <p:cNvGrpSpPr>
            <a:grpSpLocks/>
          </p:cNvGrpSpPr>
          <p:nvPr/>
        </p:nvGrpSpPr>
        <p:grpSpPr bwMode="auto">
          <a:xfrm>
            <a:off x="446088" y="2205038"/>
            <a:ext cx="8013700" cy="4392612"/>
            <a:chOff x="281" y="1389"/>
            <a:chExt cx="5048" cy="2767"/>
          </a:xfrm>
        </p:grpSpPr>
        <p:pic>
          <p:nvPicPr>
            <p:cNvPr id="58392" name="Picture 2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1" y="1389"/>
              <a:ext cx="1361" cy="1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07520" name="Object 1024"/>
            <p:cNvGraphicFramePr>
              <a:graphicFrameLocks noChangeAspect="1"/>
            </p:cNvGraphicFramePr>
            <p:nvPr/>
          </p:nvGraphicFramePr>
          <p:xfrm>
            <a:off x="4059" y="1390"/>
            <a:ext cx="1270" cy="1233"/>
          </p:xfrm>
          <a:graphic>
            <a:graphicData uri="http://schemas.openxmlformats.org/presentationml/2006/ole">
              <p:oleObj spid="_x0000_s107520" name="Bitmap Image" r:id="rId9" imgW="1051651" imgH="1020952" progId="Paint.Picture">
                <p:embed/>
              </p:oleObj>
            </a:graphicData>
          </a:graphic>
        </p:graphicFrame>
        <p:graphicFrame>
          <p:nvGraphicFramePr>
            <p:cNvPr id="107521" name="Object 1025"/>
            <p:cNvGraphicFramePr>
              <a:graphicFrameLocks noChangeAspect="1"/>
            </p:cNvGraphicFramePr>
            <p:nvPr/>
          </p:nvGraphicFramePr>
          <p:xfrm>
            <a:off x="2154" y="2659"/>
            <a:ext cx="1225" cy="1497"/>
          </p:xfrm>
          <a:graphic>
            <a:graphicData uri="http://schemas.openxmlformats.org/presentationml/2006/ole">
              <p:oleObj spid="_x0000_s107521" name="Bitmap Image" r:id="rId10" imgW="1196190" imgH="1592718" progId="Paint.Picture">
                <p:embed/>
              </p:oleObj>
            </a:graphicData>
          </a:graphic>
        </p:graphicFrame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8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628775"/>
            <a:ext cx="3751262" cy="1944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59412" name="Group 20"/>
          <p:cNvGrpSpPr>
            <a:grpSpLocks/>
          </p:cNvGrpSpPr>
          <p:nvPr/>
        </p:nvGrpSpPr>
        <p:grpSpPr bwMode="auto">
          <a:xfrm>
            <a:off x="3348038" y="260350"/>
            <a:ext cx="2555875" cy="1346200"/>
            <a:chOff x="2109" y="164"/>
            <a:chExt cx="1610" cy="848"/>
          </a:xfrm>
        </p:grpSpPr>
        <p:graphicFrame>
          <p:nvGraphicFramePr>
            <p:cNvPr id="59399" name="Object 7"/>
            <p:cNvGraphicFramePr>
              <a:graphicFrameLocks noChangeAspect="1"/>
            </p:cNvGraphicFramePr>
            <p:nvPr/>
          </p:nvGraphicFramePr>
          <p:xfrm>
            <a:off x="2517" y="391"/>
            <a:ext cx="680" cy="621"/>
          </p:xfrm>
          <a:graphic>
            <a:graphicData uri="http://schemas.openxmlformats.org/presentationml/2006/ole">
              <p:oleObj spid="_x0000_s59399" name="Bitmap Image" r:id="rId4" imgW="1082134" imgH="1036410" progId="Paint.Picture">
                <p:embed/>
              </p:oleObj>
            </a:graphicData>
          </a:graphic>
        </p:graphicFrame>
        <p:sp>
          <p:nvSpPr>
            <p:cNvPr id="59400" name="Text Box 8"/>
            <p:cNvSpPr txBox="1">
              <a:spLocks noChangeArrowheads="1"/>
            </p:cNvSpPr>
            <p:nvPr/>
          </p:nvSpPr>
          <p:spPr bwMode="auto">
            <a:xfrm>
              <a:off x="2109" y="164"/>
              <a:ext cx="161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b="1"/>
                <a:t>Edmund Rice Action</a:t>
              </a:r>
              <a:endParaRPr lang="en-US"/>
            </a:p>
          </p:txBody>
        </p:sp>
      </p:grpSp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692150"/>
            <a:ext cx="21844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40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620713"/>
            <a:ext cx="21193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9413" name="Group 21"/>
          <p:cNvGrpSpPr>
            <a:grpSpLocks/>
          </p:cNvGrpSpPr>
          <p:nvPr/>
        </p:nvGrpSpPr>
        <p:grpSpPr bwMode="auto">
          <a:xfrm>
            <a:off x="611188" y="3789363"/>
            <a:ext cx="8359775" cy="2760662"/>
            <a:chOff x="385" y="2387"/>
            <a:chExt cx="5266" cy="1739"/>
          </a:xfrm>
        </p:grpSpPr>
        <p:graphicFrame>
          <p:nvGraphicFramePr>
            <p:cNvPr id="59407" name="Object 15"/>
            <p:cNvGraphicFramePr>
              <a:graphicFrameLocks noChangeAspect="1"/>
            </p:cNvGraphicFramePr>
            <p:nvPr/>
          </p:nvGraphicFramePr>
          <p:xfrm>
            <a:off x="1837" y="2659"/>
            <a:ext cx="1776" cy="1278"/>
          </p:xfrm>
          <a:graphic>
            <a:graphicData uri="http://schemas.openxmlformats.org/presentationml/2006/ole">
              <p:oleObj spid="_x0000_s59407" name="Bitmap Image" r:id="rId7" imgW="2415749" imgH="1737511" progId="Paint.Picture">
                <p:embed/>
              </p:oleObj>
            </a:graphicData>
          </a:graphic>
        </p:graphicFrame>
        <p:pic>
          <p:nvPicPr>
            <p:cNvPr id="59408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5" y="2387"/>
              <a:ext cx="1352" cy="1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409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51" y="2550"/>
              <a:ext cx="2000" cy="1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73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052513"/>
            <a:ext cx="374491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74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2513"/>
            <a:ext cx="397986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2771775" y="0"/>
            <a:ext cx="3276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000" b="1">
                <a:solidFill>
                  <a:srgbClr val="0033CC"/>
                </a:solidFill>
                <a:latin typeface="Times New Roman" charset="0"/>
              </a:rPr>
              <a:t>Edmund Rice Awards</a:t>
            </a:r>
            <a:br>
              <a:rPr lang="en-GB" sz="2000" b="1">
                <a:solidFill>
                  <a:srgbClr val="0033CC"/>
                </a:solidFill>
                <a:latin typeface="Times New Roman" charset="0"/>
              </a:rPr>
            </a:br>
            <a:r>
              <a:rPr lang="en-GB" sz="2000" b="1">
                <a:solidFill>
                  <a:srgbClr val="0033CC"/>
                </a:solidFill>
                <a:latin typeface="Times New Roman" charset="0"/>
              </a:rPr>
              <a:t>for</a:t>
            </a:r>
          </a:p>
          <a:p>
            <a:pPr algn="ctr" eaLnBrk="0" hangingPunct="0"/>
            <a:r>
              <a:rPr lang="en-GB" sz="2000" b="1">
                <a:solidFill>
                  <a:srgbClr val="0033CC"/>
                </a:solidFill>
                <a:latin typeface="Times New Roman" charset="0"/>
              </a:rPr>
              <a:t>Secondary Schools</a:t>
            </a:r>
            <a:endParaRPr lang="en-US" sz="2400">
              <a:latin typeface="Times New Roman" charset="0"/>
            </a:endParaRPr>
          </a:p>
        </p:txBody>
      </p:sp>
      <p:pic>
        <p:nvPicPr>
          <p:cNvPr id="57380" name="Picture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3644900"/>
            <a:ext cx="54006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5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000"/>
                                        <p:tgtEl>
                                          <p:spTgt spid="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 descr="Stationery"/>
          <p:cNvSpPr>
            <a:spLocks noChangeArrowheads="1"/>
          </p:cNvSpPr>
          <p:nvPr/>
        </p:nvSpPr>
        <p:spPr bwMode="auto">
          <a:xfrm>
            <a:off x="1116013" y="5661025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000" b="1" i="1">
                <a:latin typeface="Times New Roman" charset="0"/>
              </a:rPr>
              <a:t>“</a:t>
            </a:r>
            <a:r>
              <a:rPr lang="en-GB" sz="2000" b="1" i="1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2000" b="1" i="1">
                <a:latin typeface="Times New Roman" charset="0"/>
              </a:rPr>
              <a:t>Writing letters to the people in Mountjoy prison was like making cushions to soften and comfort women like ourselves…”</a:t>
            </a:r>
            <a:endParaRPr lang="en-US" sz="2000">
              <a:latin typeface="Times New Roman" charset="0"/>
            </a:endParaRPr>
          </a:p>
        </p:txBody>
      </p:sp>
      <p:sp>
        <p:nvSpPr>
          <p:cNvPr id="60421" name="Rectangle 5" descr="Stationery"/>
          <p:cNvSpPr>
            <a:spLocks noChangeArrowheads="1"/>
          </p:cNvSpPr>
          <p:nvPr/>
        </p:nvSpPr>
        <p:spPr bwMode="auto">
          <a:xfrm>
            <a:off x="684213" y="4437063"/>
            <a:ext cx="81359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000" b="1" i="1">
                <a:latin typeface="Times New Roman" charset="0"/>
              </a:rPr>
              <a:t>“I have seen people drop out of school as a result of their drug problem. </a:t>
            </a:r>
            <a:br>
              <a:rPr lang="en-GB" sz="2000" b="1" i="1">
                <a:latin typeface="Times New Roman" charset="0"/>
              </a:rPr>
            </a:br>
            <a:r>
              <a:rPr lang="en-GB" sz="2000" b="1" i="1">
                <a:latin typeface="Times New Roman" charset="0"/>
              </a:rPr>
              <a:t> I have seen friends so drunk they can’t even talk.</a:t>
            </a:r>
            <a:br>
              <a:rPr lang="en-GB" sz="2000" b="1" i="1">
                <a:latin typeface="Times New Roman" charset="0"/>
              </a:rPr>
            </a:br>
            <a:r>
              <a:rPr lang="en-GB" sz="2000" b="1" i="1">
                <a:latin typeface="Times New Roman" charset="0"/>
              </a:rPr>
              <a:t>I felt I had a chance to make a difference………”</a:t>
            </a:r>
            <a:endParaRPr lang="en-US" sz="2000">
              <a:latin typeface="Times New Roman" charset="0"/>
            </a:endParaRPr>
          </a:p>
        </p:txBody>
      </p:sp>
      <p:sp>
        <p:nvSpPr>
          <p:cNvPr id="60422" name="Rectangle 6" descr="Stationery"/>
          <p:cNvSpPr>
            <a:spLocks noChangeArrowheads="1"/>
          </p:cNvSpPr>
          <p:nvPr/>
        </p:nvSpPr>
        <p:spPr bwMode="auto">
          <a:xfrm>
            <a:off x="1042988" y="3500438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000" b="1" i="1">
                <a:latin typeface="Times New Roman" charset="0"/>
              </a:rPr>
              <a:t>“By having a chat with people I could make their day happier</a:t>
            </a:r>
            <a:br>
              <a:rPr lang="en-GB" sz="2000" b="1" i="1">
                <a:latin typeface="Times New Roman" charset="0"/>
              </a:rPr>
            </a:br>
            <a:r>
              <a:rPr lang="en-GB" sz="2000" b="1" i="1">
                <a:latin typeface="Times New Roman" charset="0"/>
              </a:rPr>
              <a:t> and put a smile on their faces…..”</a:t>
            </a:r>
            <a:endParaRPr lang="en-US" sz="2000">
              <a:latin typeface="Times New Roman" charset="0"/>
            </a:endParaRPr>
          </a:p>
        </p:txBody>
      </p:sp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60350"/>
            <a:ext cx="21463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0429" name="Group 13"/>
          <p:cNvGrpSpPr>
            <a:grpSpLocks/>
          </p:cNvGrpSpPr>
          <p:nvPr/>
        </p:nvGrpSpPr>
        <p:grpSpPr bwMode="auto">
          <a:xfrm>
            <a:off x="395288" y="549275"/>
            <a:ext cx="8475662" cy="2684463"/>
            <a:chOff x="245" y="817"/>
            <a:chExt cx="5339" cy="1691"/>
          </a:xfrm>
        </p:grpSpPr>
        <p:pic>
          <p:nvPicPr>
            <p:cNvPr id="60430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5" y="820"/>
              <a:ext cx="1132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0431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82" y="817"/>
              <a:ext cx="1102" cy="1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0421" grpId="0"/>
      <p:bldP spid="604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4" name="Object 1024"/>
          <p:cNvGraphicFramePr>
            <a:graphicFrameLocks noChangeAspect="1"/>
          </p:cNvGraphicFramePr>
          <p:nvPr/>
        </p:nvGraphicFramePr>
        <p:xfrm>
          <a:off x="1187450" y="279400"/>
          <a:ext cx="6985000" cy="5876925"/>
        </p:xfrm>
        <a:graphic>
          <a:graphicData uri="http://schemas.openxmlformats.org/presentationml/2006/ole">
            <p:oleObj spid="_x0000_s108544" name="Serif DrawPlus" r:id="rId3" imgW="4629960" imgH="4084200" progId="DrawPlus">
              <p:embed/>
            </p:oleObj>
          </a:graphicData>
        </a:graphic>
      </p:graphicFrame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411413" y="1052513"/>
            <a:ext cx="4572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4000" b="1">
                <a:solidFill>
                  <a:schemeClr val="bg1"/>
                </a:solidFill>
                <a:latin typeface="Tempus Sans ITC" pitchFamily="82" charset="0"/>
              </a:rPr>
              <a:t>Edmund Rice Awards</a:t>
            </a:r>
            <a:br>
              <a:rPr lang="en-GB" sz="4000" b="1">
                <a:solidFill>
                  <a:schemeClr val="bg1"/>
                </a:solidFill>
                <a:latin typeface="Tempus Sans ITC" pitchFamily="82" charset="0"/>
              </a:rPr>
            </a:br>
            <a:r>
              <a:rPr lang="en-GB" sz="4000" b="1">
                <a:solidFill>
                  <a:schemeClr val="bg1"/>
                </a:solidFill>
                <a:latin typeface="Tempus Sans ITC" pitchFamily="82" charset="0"/>
              </a:rPr>
              <a:t>for</a:t>
            </a:r>
          </a:p>
          <a:p>
            <a:pPr algn="ctr" eaLnBrk="0" hangingPunct="0"/>
            <a:r>
              <a:rPr lang="en-GB" sz="4000" b="1">
                <a:solidFill>
                  <a:schemeClr val="bg1"/>
                </a:solidFill>
                <a:latin typeface="Tempus Sans ITC" pitchFamily="82" charset="0"/>
              </a:rPr>
              <a:t>Primary Schools</a:t>
            </a:r>
            <a:endParaRPr lang="en-US" sz="4000" b="1">
              <a:solidFill>
                <a:schemeClr val="bg1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9342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103" name="Group 31"/>
          <p:cNvGrpSpPr>
            <a:grpSpLocks/>
          </p:cNvGrpSpPr>
          <p:nvPr/>
        </p:nvGrpSpPr>
        <p:grpSpPr bwMode="auto">
          <a:xfrm>
            <a:off x="1160463" y="1495425"/>
            <a:ext cx="6913562" cy="4754563"/>
            <a:chOff x="703" y="935"/>
            <a:chExt cx="4355" cy="2995"/>
          </a:xfrm>
        </p:grpSpPr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703" y="935"/>
              <a:ext cx="4355" cy="2631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080" name="Picture 8" descr="ER as a bo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1344"/>
              <a:ext cx="1879" cy="2586"/>
            </a:xfrm>
            <a:prstGeom prst="rect">
              <a:avLst/>
            </a:prstGeom>
            <a:noFill/>
          </p:spPr>
        </p:pic>
      </p:grpSp>
      <p:grpSp>
        <p:nvGrpSpPr>
          <p:cNvPr id="3095" name="Group 23"/>
          <p:cNvGrpSpPr>
            <a:grpSpLocks/>
          </p:cNvGrpSpPr>
          <p:nvPr/>
        </p:nvGrpSpPr>
        <p:grpSpPr bwMode="auto">
          <a:xfrm>
            <a:off x="827088" y="1341438"/>
            <a:ext cx="2238375" cy="4686300"/>
            <a:chOff x="720" y="528"/>
            <a:chExt cx="1632" cy="3360"/>
          </a:xfrm>
        </p:grpSpPr>
        <p:pic>
          <p:nvPicPr>
            <p:cNvPr id="3096" name="Picture 2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" y="528"/>
              <a:ext cx="1632" cy="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97" name="Rectangle 25"/>
            <p:cNvSpPr>
              <a:spLocks noChangeArrowheads="1"/>
            </p:cNvSpPr>
            <p:nvPr/>
          </p:nvSpPr>
          <p:spPr bwMode="auto">
            <a:xfrm>
              <a:off x="720" y="528"/>
              <a:ext cx="1632" cy="3360"/>
            </a:xfrm>
            <a:prstGeom prst="rect">
              <a:avLst/>
            </a:prstGeom>
            <a:noFill/>
            <a:ln w="571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6300788" y="1341438"/>
            <a:ext cx="2305050" cy="4683125"/>
            <a:chOff x="3312" y="528"/>
            <a:chExt cx="1797" cy="3312"/>
          </a:xfrm>
        </p:grpSpPr>
        <p:pic>
          <p:nvPicPr>
            <p:cNvPr id="3099" name="Picture 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26" y="528"/>
              <a:ext cx="1783" cy="3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00" name="Rectangle 28"/>
            <p:cNvSpPr>
              <a:spLocks noChangeArrowheads="1"/>
            </p:cNvSpPr>
            <p:nvPr/>
          </p:nvSpPr>
          <p:spPr bwMode="auto">
            <a:xfrm>
              <a:off x="3312" y="528"/>
              <a:ext cx="1776" cy="3312"/>
            </a:xfrm>
            <a:prstGeom prst="rect">
              <a:avLst/>
            </a:prstGeom>
            <a:noFill/>
            <a:ln w="762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2268538" y="333375"/>
            <a:ext cx="43211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Edmund lived at home in Callan</a:t>
            </a:r>
            <a:br>
              <a:rPr lang="en-GB"/>
            </a:br>
            <a:r>
              <a:rPr lang="en-GB"/>
              <a:t>until he was 17</a:t>
            </a:r>
            <a:br>
              <a:rPr lang="en-GB"/>
            </a:b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3" name="Group 5"/>
          <p:cNvGrpSpPr>
            <a:grpSpLocks/>
          </p:cNvGrpSpPr>
          <p:nvPr/>
        </p:nvGrpSpPr>
        <p:grpSpPr bwMode="auto">
          <a:xfrm>
            <a:off x="228600" y="152400"/>
            <a:ext cx="8610600" cy="3043238"/>
            <a:chOff x="144" y="96"/>
            <a:chExt cx="5424" cy="1917"/>
          </a:xfrm>
        </p:grpSpPr>
        <p:pic>
          <p:nvPicPr>
            <p:cNvPr id="634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96"/>
              <a:ext cx="2544" cy="1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4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6" y="144"/>
              <a:ext cx="2592" cy="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352800"/>
            <a:ext cx="5257800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429000"/>
            <a:ext cx="38100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32004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38513"/>
            <a:ext cx="434340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52400"/>
            <a:ext cx="475615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4859338" y="3213100"/>
            <a:ext cx="3657600" cy="3352800"/>
            <a:chOff x="1536" y="96"/>
            <a:chExt cx="2640" cy="2496"/>
          </a:xfrm>
        </p:grpSpPr>
        <p:pic>
          <p:nvPicPr>
            <p:cNvPr id="6656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6" y="96"/>
              <a:ext cx="2640" cy="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564" name="Rectangle 4"/>
            <p:cNvSpPr>
              <a:spLocks noChangeArrowheads="1"/>
            </p:cNvSpPr>
            <p:nvPr/>
          </p:nvSpPr>
          <p:spPr bwMode="auto">
            <a:xfrm>
              <a:off x="1536" y="96"/>
              <a:ext cx="2640" cy="2496"/>
            </a:xfrm>
            <a:prstGeom prst="rect">
              <a:avLst/>
            </a:prstGeom>
            <a:noFill/>
            <a:ln w="571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65" name="Group 5"/>
          <p:cNvGrpSpPr>
            <a:grpSpLocks/>
          </p:cNvGrpSpPr>
          <p:nvPr/>
        </p:nvGrpSpPr>
        <p:grpSpPr bwMode="auto">
          <a:xfrm>
            <a:off x="539750" y="3716338"/>
            <a:ext cx="3276600" cy="2895600"/>
            <a:chOff x="240" y="2016"/>
            <a:chExt cx="2030" cy="2064"/>
          </a:xfrm>
        </p:grpSpPr>
        <p:pic>
          <p:nvPicPr>
            <p:cNvPr id="6656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2016"/>
              <a:ext cx="2030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567" name="Rectangle 7"/>
            <p:cNvSpPr>
              <a:spLocks noChangeArrowheads="1"/>
            </p:cNvSpPr>
            <p:nvPr/>
          </p:nvSpPr>
          <p:spPr bwMode="auto">
            <a:xfrm>
              <a:off x="240" y="2016"/>
              <a:ext cx="2016" cy="2064"/>
            </a:xfrm>
            <a:prstGeom prst="rect">
              <a:avLst/>
            </a:prstGeom>
            <a:noFill/>
            <a:ln w="571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5076825" y="333375"/>
            <a:ext cx="3429000" cy="2667000"/>
            <a:chOff x="3264" y="2160"/>
            <a:chExt cx="2274" cy="1968"/>
          </a:xfrm>
        </p:grpSpPr>
        <p:pic>
          <p:nvPicPr>
            <p:cNvPr id="66569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2160"/>
              <a:ext cx="2274" cy="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570" name="Rectangle 10"/>
            <p:cNvSpPr>
              <a:spLocks noChangeArrowheads="1"/>
            </p:cNvSpPr>
            <p:nvPr/>
          </p:nvSpPr>
          <p:spPr bwMode="auto">
            <a:xfrm>
              <a:off x="3264" y="2160"/>
              <a:ext cx="2256" cy="1968"/>
            </a:xfrm>
            <a:prstGeom prst="rect">
              <a:avLst/>
            </a:prstGeom>
            <a:noFill/>
            <a:ln w="571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71" name="Group 11"/>
          <p:cNvGrpSpPr>
            <a:grpSpLocks/>
          </p:cNvGrpSpPr>
          <p:nvPr/>
        </p:nvGrpSpPr>
        <p:grpSpPr bwMode="auto">
          <a:xfrm>
            <a:off x="304800" y="304800"/>
            <a:ext cx="4038600" cy="3200400"/>
            <a:chOff x="192" y="192"/>
            <a:chExt cx="2544" cy="1924"/>
          </a:xfrm>
        </p:grpSpPr>
        <p:pic>
          <p:nvPicPr>
            <p:cNvPr id="66572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92"/>
              <a:ext cx="2544" cy="1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573" name="Rectangle 13"/>
            <p:cNvSpPr>
              <a:spLocks noChangeArrowheads="1"/>
            </p:cNvSpPr>
            <p:nvPr/>
          </p:nvSpPr>
          <p:spPr bwMode="auto">
            <a:xfrm>
              <a:off x="192" y="192"/>
              <a:ext cx="2544" cy="1920"/>
            </a:xfrm>
            <a:prstGeom prst="rect">
              <a:avLst/>
            </a:prstGeom>
            <a:noFill/>
            <a:ln w="571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22238"/>
            <a:ext cx="6940550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3644900"/>
            <a:ext cx="48958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33375"/>
            <a:ext cx="33528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33375"/>
            <a:ext cx="3581400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810000"/>
            <a:ext cx="7199313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141663"/>
            <a:ext cx="7239000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8613" name="Group 5"/>
          <p:cNvGrpSpPr>
            <a:grpSpLocks/>
          </p:cNvGrpSpPr>
          <p:nvPr/>
        </p:nvGrpSpPr>
        <p:grpSpPr bwMode="auto">
          <a:xfrm>
            <a:off x="250825" y="260350"/>
            <a:ext cx="8570913" cy="2814638"/>
            <a:chOff x="158" y="164"/>
            <a:chExt cx="5399" cy="1773"/>
          </a:xfrm>
        </p:grpSpPr>
        <p:pic>
          <p:nvPicPr>
            <p:cNvPr id="686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164"/>
              <a:ext cx="2592" cy="1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6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1" y="164"/>
              <a:ext cx="2496" cy="1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4963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" y="454025"/>
            <a:ext cx="7180263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762000" y="609600"/>
            <a:ext cx="7315200" cy="4953000"/>
          </a:xfrm>
          <a:prstGeom prst="rect">
            <a:avLst/>
          </a:prstGeom>
          <a:solidFill>
            <a:srgbClr val="000000"/>
          </a:solidFill>
          <a:ln w="7620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4755" name="Picture 3" descr="Demo session#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10000"/>
            <a:ext cx="3962400" cy="2825750"/>
          </a:xfrm>
          <a:prstGeom prst="rect">
            <a:avLst/>
          </a:prstGeom>
          <a:noFill/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116013" y="2852738"/>
            <a:ext cx="4103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GB" sz="2400" b="1">
                <a:solidFill>
                  <a:srgbClr val="FFFFFF"/>
                </a:solidFill>
                <a:latin typeface="Tempus Sans ITC" pitchFamily="82" charset="0"/>
              </a:rPr>
              <a:t>ST. BRENDAN’S </a:t>
            </a:r>
            <a:br>
              <a:rPr lang="en-GB" sz="2400" b="1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400" b="1">
                <a:solidFill>
                  <a:srgbClr val="FFFFFF"/>
                </a:solidFill>
                <a:latin typeface="Tempus Sans ITC" pitchFamily="82" charset="0"/>
              </a:rPr>
              <a:t>NATIONAL SCHOOL</a:t>
            </a:r>
            <a:br>
              <a:rPr lang="en-GB" sz="2400" b="1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400" b="1">
                <a:solidFill>
                  <a:srgbClr val="FFFFFF"/>
                </a:solidFill>
                <a:latin typeface="Tempus Sans ITC" pitchFamily="82" charset="0"/>
              </a:rPr>
              <a:t>Birr, </a:t>
            </a:r>
            <a:br>
              <a:rPr lang="en-GB" sz="2400" b="1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400" b="1">
                <a:solidFill>
                  <a:srgbClr val="FFFFFF"/>
                </a:solidFill>
                <a:latin typeface="Tempus Sans ITC" pitchFamily="82" charset="0"/>
              </a:rPr>
              <a:t>Co. Offaly</a:t>
            </a:r>
          </a:p>
        </p:txBody>
      </p:sp>
      <p:graphicFrame>
        <p:nvGraphicFramePr>
          <p:cNvPr id="74757" name="Object 5"/>
          <p:cNvGraphicFramePr>
            <a:graphicFrameLocks noChangeAspect="1"/>
          </p:cNvGraphicFramePr>
          <p:nvPr/>
        </p:nvGraphicFramePr>
        <p:xfrm>
          <a:off x="5257800" y="1447800"/>
          <a:ext cx="1812925" cy="2400300"/>
        </p:xfrm>
        <a:graphic>
          <a:graphicData uri="http://schemas.openxmlformats.org/presentationml/2006/ole">
            <p:oleObj spid="_x0000_s74757" name="Bitmap Image" r:id="rId4" imgW="1813717" imgH="2400508" progId="Paint.Picture">
              <p:embed/>
            </p:oleObj>
          </a:graphicData>
        </a:graphic>
      </p:graphicFrame>
      <p:sp>
        <p:nvSpPr>
          <p:cNvPr id="74758" name="AutoShape 6"/>
          <p:cNvSpPr>
            <a:spLocks noChangeArrowheads="1"/>
          </p:cNvSpPr>
          <p:nvPr/>
        </p:nvSpPr>
        <p:spPr bwMode="auto">
          <a:xfrm>
            <a:off x="5986463" y="2457450"/>
            <a:ext cx="609600" cy="533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827088" y="2565400"/>
            <a:ext cx="4319587" cy="22891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>
                <a:solidFill>
                  <a:schemeClr val="bg1"/>
                </a:solidFill>
                <a:latin typeface="Copperplate Gothic Bold" pitchFamily="34" charset="0"/>
              </a:rPr>
              <a:t>Presenting the</a:t>
            </a:r>
            <a:br>
              <a:rPr lang="en-GB" sz="3600">
                <a:solidFill>
                  <a:schemeClr val="bg1"/>
                </a:solidFill>
                <a:latin typeface="Copperplate Gothic Bold" pitchFamily="34" charset="0"/>
              </a:rPr>
            </a:br>
            <a:r>
              <a:rPr lang="en-GB" sz="3600">
                <a:solidFill>
                  <a:schemeClr val="bg1"/>
                </a:solidFill>
                <a:latin typeface="Copperplate Gothic Bold" pitchFamily="34" charset="0"/>
              </a:rPr>
              <a:t>Edmund Rice </a:t>
            </a:r>
            <a:br>
              <a:rPr lang="en-GB" sz="3600">
                <a:solidFill>
                  <a:schemeClr val="bg1"/>
                </a:solidFill>
                <a:latin typeface="Copperplate Gothic Bold" pitchFamily="34" charset="0"/>
              </a:rPr>
            </a:br>
            <a:r>
              <a:rPr lang="en-GB" sz="3600">
                <a:solidFill>
                  <a:schemeClr val="bg1"/>
                </a:solidFill>
                <a:latin typeface="Copperplate Gothic Bold" pitchFamily="34" charset="0"/>
              </a:rPr>
              <a:t>Awards</a:t>
            </a:r>
            <a:br>
              <a:rPr lang="en-GB" sz="3600">
                <a:solidFill>
                  <a:schemeClr val="bg1"/>
                </a:solidFill>
                <a:latin typeface="Copperplate Gothic Bold" pitchFamily="34" charset="0"/>
              </a:rPr>
            </a:br>
            <a:r>
              <a:rPr lang="en-GB" sz="3600">
                <a:solidFill>
                  <a:schemeClr val="bg1"/>
                </a:solidFill>
                <a:latin typeface="Copperplate Gothic Bold" pitchFamily="34" charset="0"/>
              </a:rPr>
              <a:t>2005</a:t>
            </a:r>
            <a:endParaRPr lang="en-US" sz="3600">
              <a:solidFill>
                <a:schemeClr val="bg1"/>
              </a:solidFill>
              <a:latin typeface="Copperplate Gothic Bold" pitchFamily="34" charset="0"/>
            </a:endParaRPr>
          </a:p>
        </p:txBody>
      </p:sp>
      <p:grpSp>
        <p:nvGrpSpPr>
          <p:cNvPr id="74761" name="Group 9"/>
          <p:cNvGrpSpPr>
            <a:grpSpLocks/>
          </p:cNvGrpSpPr>
          <p:nvPr/>
        </p:nvGrpSpPr>
        <p:grpSpPr bwMode="auto">
          <a:xfrm>
            <a:off x="1187450" y="692150"/>
            <a:ext cx="1439863" cy="1944688"/>
            <a:chOff x="399" y="436"/>
            <a:chExt cx="1483" cy="2178"/>
          </a:xfrm>
        </p:grpSpPr>
        <p:graphicFrame>
          <p:nvGraphicFramePr>
            <p:cNvPr id="74762" name="Object 10"/>
            <p:cNvGraphicFramePr>
              <a:graphicFrameLocks noChangeAspect="1"/>
            </p:cNvGraphicFramePr>
            <p:nvPr/>
          </p:nvGraphicFramePr>
          <p:xfrm>
            <a:off x="399" y="436"/>
            <a:ext cx="1483" cy="2178"/>
          </p:xfrm>
          <a:graphic>
            <a:graphicData uri="http://schemas.openxmlformats.org/presentationml/2006/ole">
              <p:oleObj spid="_x0000_s74762" name="Bitmap Image" r:id="rId5" imgW="1729890" imgH="2469094" progId="Paint.Picture">
                <p:embed/>
              </p:oleObj>
            </a:graphicData>
          </a:graphic>
        </p:graphicFrame>
        <p:sp>
          <p:nvSpPr>
            <p:cNvPr id="74763" name="Oval 11"/>
            <p:cNvSpPr>
              <a:spLocks noChangeArrowheads="1"/>
            </p:cNvSpPr>
            <p:nvPr/>
          </p:nvSpPr>
          <p:spPr bwMode="auto">
            <a:xfrm>
              <a:off x="446" y="527"/>
              <a:ext cx="1378" cy="204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utoUpdateAnimBg="0"/>
      <p:bldP spid="74758" grpId="0" animBg="1"/>
      <p:bldP spid="7476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Birr group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077200" cy="51196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628775"/>
            <a:ext cx="72009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5" name="Text Box 1029"/>
          <p:cNvSpPr txBox="1">
            <a:spLocks noChangeArrowheads="1"/>
          </p:cNvSpPr>
          <p:nvPr/>
        </p:nvSpPr>
        <p:spPr bwMode="auto">
          <a:xfrm>
            <a:off x="3348038" y="476250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Going to Mass in Penal Days</a:t>
            </a:r>
            <a:endParaRPr lang="en-US"/>
          </a:p>
        </p:txBody>
      </p:sp>
      <p:grpSp>
        <p:nvGrpSpPr>
          <p:cNvPr id="5131" name="Group 1035"/>
          <p:cNvGrpSpPr>
            <a:grpSpLocks/>
          </p:cNvGrpSpPr>
          <p:nvPr/>
        </p:nvGrpSpPr>
        <p:grpSpPr bwMode="auto">
          <a:xfrm>
            <a:off x="323850" y="620713"/>
            <a:ext cx="3657600" cy="2895600"/>
            <a:chOff x="2688" y="1680"/>
            <a:chExt cx="2784" cy="2448"/>
          </a:xfrm>
        </p:grpSpPr>
        <p:pic>
          <p:nvPicPr>
            <p:cNvPr id="5132" name="Picture 1036" descr="Mass Rock N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88" y="1680"/>
              <a:ext cx="2760" cy="2435"/>
            </a:xfrm>
            <a:prstGeom prst="rect">
              <a:avLst/>
            </a:prstGeom>
            <a:noFill/>
          </p:spPr>
        </p:pic>
        <p:sp>
          <p:nvSpPr>
            <p:cNvPr id="5133" name="Oval 1037"/>
            <p:cNvSpPr>
              <a:spLocks noChangeArrowheads="1"/>
            </p:cNvSpPr>
            <p:nvPr/>
          </p:nvSpPr>
          <p:spPr bwMode="auto">
            <a:xfrm>
              <a:off x="2688" y="1680"/>
              <a:ext cx="2784" cy="2448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Birr ERice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23888"/>
            <a:ext cx="7620000" cy="56102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Birr today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8382000" cy="51133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Birr young pupils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28638"/>
            <a:ext cx="7620000" cy="58007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762000" y="609600"/>
            <a:ext cx="7315200" cy="4953000"/>
          </a:xfrm>
          <a:prstGeom prst="rect">
            <a:avLst/>
          </a:prstGeom>
          <a:solidFill>
            <a:srgbClr val="000000"/>
          </a:solidFill>
          <a:ln w="7620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9875" name="Picture 3" descr="Demo session#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10000"/>
            <a:ext cx="3962400" cy="2825750"/>
          </a:xfrm>
          <a:prstGeom prst="rect">
            <a:avLst/>
          </a:prstGeom>
          <a:noFill/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042988" y="2565400"/>
            <a:ext cx="3889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200">
                <a:solidFill>
                  <a:srgbClr val="FFFFFF"/>
                </a:solidFill>
                <a:latin typeface="Tempus Sans ITC" pitchFamily="82" charset="0"/>
              </a:rPr>
              <a:t>Scoil Iosaef Naofa, </a:t>
            </a:r>
            <a:br>
              <a:rPr lang="en-GB" sz="3200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800">
                <a:solidFill>
                  <a:srgbClr val="FFFFFF"/>
                </a:solidFill>
                <a:latin typeface="Tempus Sans ITC" pitchFamily="82" charset="0"/>
              </a:rPr>
              <a:t>Cobh</a:t>
            </a:r>
          </a:p>
        </p:txBody>
      </p:sp>
      <p:graphicFrame>
        <p:nvGraphicFramePr>
          <p:cNvPr id="109568" name="Object 0"/>
          <p:cNvGraphicFramePr>
            <a:graphicFrameLocks noChangeAspect="1"/>
          </p:cNvGraphicFramePr>
          <p:nvPr/>
        </p:nvGraphicFramePr>
        <p:xfrm>
          <a:off x="5257800" y="1447800"/>
          <a:ext cx="1812925" cy="2400300"/>
        </p:xfrm>
        <a:graphic>
          <a:graphicData uri="http://schemas.openxmlformats.org/presentationml/2006/ole">
            <p:oleObj spid="_x0000_s109568" name="Bitmap Image" r:id="rId4" imgW="1813717" imgH="2400508" progId="Paint.Picture">
              <p:embed/>
            </p:oleObj>
          </a:graphicData>
        </a:graphic>
      </p:graphicFrame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5783263" y="3371850"/>
            <a:ext cx="609600" cy="533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1042988" y="1268413"/>
            <a:ext cx="4105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>
                <a:solidFill>
                  <a:schemeClr val="bg1"/>
                </a:solidFill>
                <a:latin typeface="Tempus Sans ITC" pitchFamily="82" charset="0"/>
              </a:rPr>
              <a:t>Scoil</a:t>
            </a:r>
            <a:r>
              <a:rPr lang="en-GB" sz="3200"/>
              <a:t> </a:t>
            </a:r>
            <a:r>
              <a:rPr lang="en-GB" sz="3200">
                <a:solidFill>
                  <a:schemeClr val="bg1"/>
                </a:solidFill>
                <a:latin typeface="Tempus Sans ITC" pitchFamily="82" charset="0"/>
              </a:rPr>
              <a:t>Mhuire na nGrás</a:t>
            </a:r>
            <a:r>
              <a:rPr lang="en-GB" sz="2800">
                <a:solidFill>
                  <a:schemeClr val="bg1"/>
                </a:solidFill>
                <a:latin typeface="Tempus Sans ITC" pitchFamily="82" charset="0"/>
              </a:rPr>
              <a:t>,</a:t>
            </a:r>
            <a:br>
              <a:rPr lang="en-GB" sz="2800">
                <a:solidFill>
                  <a:schemeClr val="bg1"/>
                </a:solidFill>
                <a:latin typeface="Tempus Sans ITC" pitchFamily="82" charset="0"/>
              </a:rPr>
            </a:br>
            <a:r>
              <a:rPr lang="en-GB" sz="2800">
                <a:solidFill>
                  <a:schemeClr val="bg1"/>
                </a:solidFill>
                <a:latin typeface="Tempus Sans ITC" pitchFamily="82" charset="0"/>
              </a:rPr>
              <a:t>Greenmount</a:t>
            </a:r>
            <a:endParaRPr lang="en-US" sz="2800">
              <a:solidFill>
                <a:schemeClr val="bg1"/>
              </a:solidFill>
              <a:latin typeface="Tempus Sans ITC" pitchFamily="82" charset="0"/>
            </a:endParaRP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1116013" y="3716338"/>
            <a:ext cx="32400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>
                <a:solidFill>
                  <a:srgbClr val="FFFFFF"/>
                </a:solidFill>
                <a:latin typeface="Tempus Sans ITC" pitchFamily="82" charset="0"/>
              </a:rPr>
              <a:t>St. Joseph’s,  </a:t>
            </a:r>
            <a:br>
              <a:rPr lang="en-GB" sz="3200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800">
                <a:solidFill>
                  <a:srgbClr val="FFFFFF"/>
                </a:solidFill>
                <a:latin typeface="Tempus Sans ITC" pitchFamily="82" charset="0"/>
              </a:rPr>
              <a:t>Mardyke</a:t>
            </a:r>
            <a:endParaRPr lang="en-US" sz="2800">
              <a:solidFill>
                <a:srgbClr val="FFFFFF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0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0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0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0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000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000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000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900"/>
                            </p:stCondLst>
                            <p:childTnLst>
                              <p:par>
                                <p:cTn id="2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1"/>
      <p:bldP spid="79878" grpId="0" animBg="1"/>
      <p:bldP spid="79879" grpId="0"/>
      <p:bldP spid="7988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Greenmount attendance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Greenmount present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7188"/>
            <a:ext cx="7620000" cy="61436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990600" y="609600"/>
            <a:ext cx="7469188" cy="4791075"/>
            <a:chOff x="624" y="384"/>
            <a:chExt cx="4705" cy="3018"/>
          </a:xfrm>
        </p:grpSpPr>
        <p:pic>
          <p:nvPicPr>
            <p:cNvPr id="82946" name="Picture 2" descr="Greenmount pupi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" y="384"/>
              <a:ext cx="1984" cy="3018"/>
            </a:xfrm>
            <a:prstGeom prst="rect">
              <a:avLst/>
            </a:prstGeom>
            <a:noFill/>
          </p:spPr>
        </p:pic>
        <p:pic>
          <p:nvPicPr>
            <p:cNvPr id="82947" name="Picture 3" descr="Mardyke pupil fwk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8" y="391"/>
              <a:ext cx="2191" cy="295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rdyke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66788"/>
            <a:ext cx="7620000" cy="4924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laire presents cert 45 pg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975"/>
            <a:ext cx="3975100" cy="3979863"/>
          </a:xfrm>
          <a:prstGeom prst="rect">
            <a:avLst/>
          </a:prstGeom>
          <a:noFill/>
        </p:spPr>
      </p:pic>
      <p:pic>
        <p:nvPicPr>
          <p:cNvPr id="86019" name="Picture 3" descr="Claire presents cert 11 fwks 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96975"/>
            <a:ext cx="3736975" cy="39608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laire presents cert 46 jpg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0988"/>
            <a:ext cx="8001000" cy="6121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4427538" y="1125538"/>
            <a:ext cx="4176712" cy="2592387"/>
            <a:chOff x="3072" y="2592"/>
            <a:chExt cx="2544" cy="1536"/>
          </a:xfrm>
        </p:grpSpPr>
        <p:grpSp>
          <p:nvGrpSpPr>
            <p:cNvPr id="4101" name="Group 5"/>
            <p:cNvGrpSpPr>
              <a:grpSpLocks/>
            </p:cNvGrpSpPr>
            <p:nvPr/>
          </p:nvGrpSpPr>
          <p:grpSpPr bwMode="auto">
            <a:xfrm>
              <a:off x="3072" y="2592"/>
              <a:ext cx="2544" cy="1536"/>
              <a:chOff x="2976" y="2592"/>
              <a:chExt cx="2592" cy="1536"/>
            </a:xfrm>
          </p:grpSpPr>
          <p:grpSp>
            <p:nvGrpSpPr>
              <p:cNvPr id="4102" name="Group 6"/>
              <p:cNvGrpSpPr>
                <a:grpSpLocks/>
              </p:cNvGrpSpPr>
              <p:nvPr/>
            </p:nvGrpSpPr>
            <p:grpSpPr bwMode="auto">
              <a:xfrm>
                <a:off x="2976" y="2592"/>
                <a:ext cx="2592" cy="1536"/>
                <a:chOff x="1152" y="1392"/>
                <a:chExt cx="3794" cy="2364"/>
              </a:xfrm>
            </p:grpSpPr>
            <p:pic>
              <p:nvPicPr>
                <p:cNvPr id="4103" name="Picture 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832" y="1392"/>
                  <a:ext cx="2114" cy="23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04" name="Picture 8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52" y="1392"/>
                  <a:ext cx="1693" cy="23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4105" name="Rectangle 9"/>
              <p:cNvSpPr>
                <a:spLocks noChangeArrowheads="1"/>
              </p:cNvSpPr>
              <p:nvPr/>
            </p:nvSpPr>
            <p:spPr bwMode="auto">
              <a:xfrm>
                <a:off x="2976" y="2592"/>
                <a:ext cx="2592" cy="1536"/>
              </a:xfrm>
              <a:prstGeom prst="rect">
                <a:avLst/>
              </a:prstGeom>
              <a:noFill/>
              <a:ln w="762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3072" y="2592"/>
              <a:ext cx="2544" cy="1536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33375"/>
            <a:ext cx="3124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108" name="Group 12"/>
          <p:cNvGrpSpPr>
            <a:grpSpLocks/>
          </p:cNvGrpSpPr>
          <p:nvPr/>
        </p:nvGrpSpPr>
        <p:grpSpPr bwMode="auto">
          <a:xfrm>
            <a:off x="1403350" y="4076700"/>
            <a:ext cx="6624638" cy="2501900"/>
            <a:chOff x="672" y="2721"/>
            <a:chExt cx="4032" cy="1440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2" y="2736"/>
              <a:ext cx="4032" cy="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672" y="2721"/>
              <a:ext cx="4032" cy="1440"/>
            </a:xfrm>
            <a:prstGeom prst="rect">
              <a:avLst/>
            </a:prstGeom>
            <a:noFill/>
            <a:ln w="571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384675" y="260350"/>
            <a:ext cx="1296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Waterford</a:t>
            </a:r>
            <a:endParaRPr lang="en-US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383088" y="620713"/>
            <a:ext cx="3889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Edmund learned his trade here</a:t>
            </a:r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/>
      <p:bldP spid="41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762000" y="609600"/>
            <a:ext cx="7315200" cy="4953000"/>
          </a:xfrm>
          <a:prstGeom prst="rect">
            <a:avLst/>
          </a:prstGeom>
          <a:solidFill>
            <a:srgbClr val="000000"/>
          </a:solidFill>
          <a:ln w="7620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8067" name="Picture 3" descr="Demo session#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10000"/>
            <a:ext cx="3962400" cy="2825750"/>
          </a:xfrm>
          <a:prstGeom prst="rect">
            <a:avLst/>
          </a:prstGeom>
          <a:noFill/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42988" y="2060575"/>
            <a:ext cx="41767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b="1">
                <a:solidFill>
                  <a:srgbClr val="FFFFFF"/>
                </a:solidFill>
                <a:latin typeface="Tempus Sans ITC" pitchFamily="82" charset="0"/>
              </a:rPr>
              <a:t>THE MONASTERY</a:t>
            </a:r>
            <a:br>
              <a:rPr lang="en-GB" sz="2800" b="1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800" b="1">
                <a:solidFill>
                  <a:srgbClr val="FFFFFF"/>
                </a:solidFill>
                <a:latin typeface="Tempus Sans ITC" pitchFamily="82" charset="0"/>
              </a:rPr>
              <a:t>NATIONAL SCHOOL</a:t>
            </a:r>
            <a:br>
              <a:rPr lang="en-GB" sz="2800" b="1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800" b="1">
                <a:solidFill>
                  <a:srgbClr val="FFFFFF"/>
                </a:solidFill>
                <a:latin typeface="Tempus Sans ITC" pitchFamily="82" charset="0"/>
              </a:rPr>
              <a:t>Killarney</a:t>
            </a:r>
            <a:br>
              <a:rPr lang="en-GB" sz="2800" b="1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800" b="1">
                <a:solidFill>
                  <a:srgbClr val="FFFFFF"/>
                </a:solidFill>
                <a:latin typeface="Tempus Sans ITC" pitchFamily="82" charset="0"/>
              </a:rPr>
              <a:t>Co. Kerry</a:t>
            </a:r>
            <a:endParaRPr lang="en-GB" sz="3600">
              <a:solidFill>
                <a:srgbClr val="FFFFFF"/>
              </a:solidFill>
              <a:latin typeface="Tempus Sans ITC" pitchFamily="82" charset="0"/>
            </a:endParaRPr>
          </a:p>
        </p:txBody>
      </p:sp>
      <p:graphicFrame>
        <p:nvGraphicFramePr>
          <p:cNvPr id="110592" name="Object 0"/>
          <p:cNvGraphicFramePr>
            <a:graphicFrameLocks noChangeAspect="1"/>
          </p:cNvGraphicFramePr>
          <p:nvPr/>
        </p:nvGraphicFramePr>
        <p:xfrm>
          <a:off x="5257800" y="1447800"/>
          <a:ext cx="1812925" cy="2400300"/>
        </p:xfrm>
        <a:graphic>
          <a:graphicData uri="http://schemas.openxmlformats.org/presentationml/2006/ole">
            <p:oleObj spid="_x0000_s110592" name="Bitmap Image" r:id="rId4" imgW="1813717" imgH="2400508" progId="Paint.Picture">
              <p:embed/>
            </p:oleObj>
          </a:graphicData>
        </a:graphic>
      </p:graphicFrame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5326063" y="3219450"/>
            <a:ext cx="609600" cy="533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autoUpdateAnimBg="0"/>
      <p:bldP spid="8807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Killarney presenting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8001000" cy="54403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Killarney pupil cert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Killarney pupil rec cert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4800"/>
            <a:ext cx="6400800" cy="631983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762000" y="609600"/>
            <a:ext cx="7315200" cy="4953000"/>
          </a:xfrm>
          <a:prstGeom prst="rect">
            <a:avLst/>
          </a:prstGeom>
          <a:solidFill>
            <a:srgbClr val="000000"/>
          </a:solidFill>
          <a:ln w="7620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2163" name="Picture 3" descr="Demo session#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10000"/>
            <a:ext cx="3962400" cy="2825750"/>
          </a:xfrm>
          <a:prstGeom prst="rect">
            <a:avLst/>
          </a:prstGeom>
          <a:noFill/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042988" y="1844675"/>
            <a:ext cx="41052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en-GB" sz="2800" b="1">
                <a:solidFill>
                  <a:srgbClr val="FFFFFF"/>
                </a:solidFill>
                <a:latin typeface="Tempus Sans ITC" pitchFamily="82" charset="0"/>
              </a:rPr>
              <a:t>SCOIL MHUIRE</a:t>
            </a:r>
            <a:br>
              <a:rPr lang="en-GB" sz="2800" b="1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800" b="1">
                <a:solidFill>
                  <a:srgbClr val="FFFFFF"/>
                </a:solidFill>
                <a:latin typeface="Tempus Sans ITC" pitchFamily="82" charset="0"/>
              </a:rPr>
              <a:t>NATIONAL SCHOOL</a:t>
            </a:r>
            <a:br>
              <a:rPr lang="en-GB" sz="2800" b="1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800" b="1">
                <a:solidFill>
                  <a:srgbClr val="FFFFFF"/>
                </a:solidFill>
                <a:latin typeface="Tempus Sans ITC" pitchFamily="82" charset="0"/>
              </a:rPr>
              <a:t>Miltown</a:t>
            </a:r>
            <a:r>
              <a:rPr lang="en-GB" sz="3600">
                <a:solidFill>
                  <a:srgbClr val="FFFFFF"/>
                </a:solidFill>
                <a:latin typeface="Tempus Sans ITC" pitchFamily="82" charset="0"/>
              </a:rPr>
              <a:t/>
            </a:r>
            <a:br>
              <a:rPr lang="en-GB" sz="3600">
                <a:solidFill>
                  <a:srgbClr val="FFFFFF"/>
                </a:solidFill>
                <a:latin typeface="Tempus Sans ITC" pitchFamily="82" charset="0"/>
              </a:rPr>
            </a:br>
            <a:r>
              <a:rPr lang="en-GB" sz="2800" b="1">
                <a:solidFill>
                  <a:srgbClr val="FFFFFF"/>
                </a:solidFill>
                <a:latin typeface="Tempus Sans ITC" pitchFamily="82" charset="0"/>
              </a:rPr>
              <a:t>Co. Kerry</a:t>
            </a:r>
          </a:p>
        </p:txBody>
      </p:sp>
      <p:graphicFrame>
        <p:nvGraphicFramePr>
          <p:cNvPr id="111616" name="Object 0"/>
          <p:cNvGraphicFramePr>
            <a:graphicFrameLocks noChangeAspect="1"/>
          </p:cNvGraphicFramePr>
          <p:nvPr/>
        </p:nvGraphicFramePr>
        <p:xfrm>
          <a:off x="5257800" y="1371600"/>
          <a:ext cx="1812925" cy="2400300"/>
        </p:xfrm>
        <a:graphic>
          <a:graphicData uri="http://schemas.openxmlformats.org/presentationml/2006/ole">
            <p:oleObj spid="_x0000_s111616" name="Bitmap Image" r:id="rId4" imgW="1813717" imgH="2400508" progId="Paint.Picture">
              <p:embed/>
            </p:oleObj>
          </a:graphicData>
        </a:graphic>
      </p:graphicFrame>
      <p:sp>
        <p:nvSpPr>
          <p:cNvPr id="92166" name="AutoShape 6"/>
          <p:cNvSpPr>
            <a:spLocks noChangeArrowheads="1"/>
          </p:cNvSpPr>
          <p:nvPr/>
        </p:nvSpPr>
        <p:spPr bwMode="auto">
          <a:xfrm>
            <a:off x="5181600" y="3048000"/>
            <a:ext cx="609600" cy="533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utoUpdateAnimBg="0"/>
      <p:bldP spid="9216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illtown group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09625"/>
            <a:ext cx="7620000" cy="52387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Milltown pupil rec cert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81000"/>
            <a:ext cx="5588000" cy="6076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Milltown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81000"/>
            <a:ext cx="6248400" cy="59912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illtown presents fw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66738"/>
            <a:ext cx="7620000" cy="57245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838200" y="381000"/>
            <a:ext cx="7848600" cy="6197600"/>
            <a:chOff x="528" y="240"/>
            <a:chExt cx="4944" cy="3904"/>
          </a:xfrm>
        </p:grpSpPr>
        <p:grpSp>
          <p:nvGrpSpPr>
            <p:cNvPr id="99334" name="Group 6"/>
            <p:cNvGrpSpPr>
              <a:grpSpLocks/>
            </p:cNvGrpSpPr>
            <p:nvPr/>
          </p:nvGrpSpPr>
          <p:grpSpPr bwMode="auto">
            <a:xfrm>
              <a:off x="528" y="240"/>
              <a:ext cx="4944" cy="3904"/>
              <a:chOff x="528" y="240"/>
              <a:chExt cx="4944" cy="3904"/>
            </a:xfrm>
          </p:grpSpPr>
          <p:grpSp>
            <p:nvGrpSpPr>
              <p:cNvPr id="99335" name="Group 7"/>
              <p:cNvGrpSpPr>
                <a:grpSpLocks/>
              </p:cNvGrpSpPr>
              <p:nvPr/>
            </p:nvGrpSpPr>
            <p:grpSpPr bwMode="auto">
              <a:xfrm>
                <a:off x="528" y="480"/>
                <a:ext cx="4656" cy="3664"/>
                <a:chOff x="528" y="336"/>
                <a:chExt cx="4656" cy="3664"/>
              </a:xfrm>
            </p:grpSpPr>
            <p:sp>
              <p:nvSpPr>
                <p:cNvPr id="99336" name="AutoShape 8"/>
                <p:cNvSpPr>
                  <a:spLocks noChangeArrowheads="1"/>
                </p:cNvSpPr>
                <p:nvPr/>
              </p:nvSpPr>
              <p:spPr bwMode="auto">
                <a:xfrm>
                  <a:off x="528" y="336"/>
                  <a:ext cx="4656" cy="3504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3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720" y="563"/>
                  <a:ext cx="4368" cy="34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4400" b="1">
                      <a:solidFill>
                        <a:srgbClr val="FF3300"/>
                      </a:solidFill>
                      <a:latin typeface="Kelt" pitchFamily="2" charset="0"/>
                    </a:rPr>
                    <a:t>Edmund Rice Prayer</a:t>
                  </a:r>
                  <a:endParaRPr lang="en-GB" sz="2800" b="1">
                    <a:latin typeface="Kelt" pitchFamily="2" charset="0"/>
                  </a:endParaRP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2400" b="1">
                      <a:latin typeface="Times New Roman" charset="0"/>
                    </a:rPr>
                    <a:t>O God,                                                                                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2400" b="1">
                      <a:latin typeface="Times New Roman" charset="0"/>
                    </a:rPr>
                    <a:t>we thank you for the life of Edmund Rice.   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2400" b="1">
                      <a:latin typeface="Times New Roman" charset="0"/>
                    </a:rPr>
                    <a:t>He opened his heart to Christ                                                        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2400" b="1">
                      <a:latin typeface="Times New Roman" charset="0"/>
                    </a:rPr>
                    <a:t>present in those oppressed by poverty and injustice.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2400" b="1">
                      <a:latin typeface="Times New Roman" charset="0"/>
                    </a:rPr>
                    <a:t>May we follow his example of faith and generosity.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2400" b="1">
                      <a:latin typeface="Times New Roman" charset="0"/>
                    </a:rPr>
                    <a:t>Grant us the courage and compassion of Edmund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2400" b="1">
                      <a:latin typeface="Times New Roman" charset="0"/>
                    </a:rPr>
                    <a:t>as we seek to live lives of love and service.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2400" b="1">
                      <a:latin typeface="Times New Roman" charset="0"/>
                    </a:rPr>
                    <a:t>We ask this through Christ  our Lord. 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2400" b="1">
                      <a:latin typeface="Times New Roman" charset="0"/>
                    </a:rPr>
                    <a:t>                                                                 Amen.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endParaRPr lang="en-GB" sz="2800" b="1">
                    <a:solidFill>
                      <a:srgbClr val="FFFFFF"/>
                    </a:solidFill>
                    <a:latin typeface="Kelt" pitchFamily="2" charset="0"/>
                  </a:endParaRPr>
                </a:p>
              </p:txBody>
            </p:sp>
          </p:grpSp>
          <p:graphicFrame>
            <p:nvGraphicFramePr>
              <p:cNvPr id="99338" name="AutoShape 10"/>
              <p:cNvGraphicFramePr>
                <a:graphicFrameLocks noChangeAspect="1"/>
              </p:cNvGraphicFramePr>
              <p:nvPr/>
            </p:nvGraphicFramePr>
            <p:xfrm>
              <a:off x="4272" y="240"/>
              <a:ext cx="1200" cy="1680"/>
            </p:xfrm>
            <a:graphic>
              <a:graphicData uri="http://schemas.openxmlformats.org/presentationml/2006/ole">
                <p:oleObj spid="_x0000_s99338" name="Image" r:id="rId3" imgW="0" imgH="0" progId="PhotoDeluxe.Image.2">
                  <p:embed/>
                </p:oleObj>
              </a:graphicData>
            </a:graphic>
          </p:graphicFrame>
        </p:grpSp>
        <p:graphicFrame>
          <p:nvGraphicFramePr>
            <p:cNvPr id="99339" name="Object 11"/>
            <p:cNvGraphicFramePr>
              <a:graphicFrameLocks noChangeAspect="1"/>
            </p:cNvGraphicFramePr>
            <p:nvPr/>
          </p:nvGraphicFramePr>
          <p:xfrm>
            <a:off x="4320" y="624"/>
            <a:ext cx="854" cy="1200"/>
          </p:xfrm>
          <a:graphic>
            <a:graphicData uri="http://schemas.openxmlformats.org/presentationml/2006/ole">
              <p:oleObj spid="_x0000_s99339" name="Image" r:id="rId4" imgW="1542857" imgH="2200582" progId="PhotoDeluxe.Image.2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0" name="Picture 26" descr="ER with baby#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33100">
            <a:off x="4676775" y="558800"/>
            <a:ext cx="3997325" cy="5329238"/>
          </a:xfrm>
          <a:prstGeom prst="rect">
            <a:avLst/>
          </a:prstGeom>
          <a:noFill/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39750" y="404813"/>
            <a:ext cx="489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 1785 Edmund married Mary Elliott……</a:t>
            </a:r>
            <a:endParaRPr lang="en-US"/>
          </a:p>
        </p:txBody>
      </p:sp>
      <p:pic>
        <p:nvPicPr>
          <p:cNvPr id="6158" name="Picture 14" descr="ER and ME wedding#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765175"/>
            <a:ext cx="4210050" cy="4392613"/>
          </a:xfrm>
          <a:prstGeom prst="rect">
            <a:avLst/>
          </a:prstGeom>
          <a:noFill/>
        </p:spPr>
      </p:pic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323850" y="5373688"/>
            <a:ext cx="4824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258888" y="6021388"/>
            <a:ext cx="7489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/>
              <a:t>….Mary died leaving Edmund with a baby daughter who was disabled.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/>
      <p:bldP spid="616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828800"/>
            <a:ext cx="1785938" cy="1828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4191000" y="3505200"/>
            <a:ext cx="34401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b="1">
                <a:solidFill>
                  <a:srgbClr val="A50021"/>
                </a:solidFill>
                <a:latin typeface="Dolphin" pitchFamily="34" charset="0"/>
              </a:rPr>
              <a:t>Mardyke House,          Mardyke,                           Cork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6400800" y="6248400"/>
            <a:ext cx="22860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600" i="1">
                <a:solidFill>
                  <a:srgbClr val="CC6600"/>
                </a:solidFill>
                <a:latin typeface="Times New Roman" charset="0"/>
              </a:rPr>
              <a:t>October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utoUpdateAnimBg="0"/>
      <p:bldP spid="10035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R with baby#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33100">
            <a:off x="4676775" y="558800"/>
            <a:ext cx="3997325" cy="5329238"/>
          </a:xfrm>
          <a:prstGeom prst="rect">
            <a:avLst/>
          </a:prstGeom>
          <a:noFill/>
        </p:spPr>
      </p:pic>
      <p:graphicFrame>
        <p:nvGraphicFramePr>
          <p:cNvPr id="101376" name="Object 1024"/>
          <p:cNvGraphicFramePr>
            <a:graphicFrameLocks noChangeAspect="1"/>
          </p:cNvGraphicFramePr>
          <p:nvPr/>
        </p:nvGraphicFramePr>
        <p:xfrm>
          <a:off x="3668713" y="438150"/>
          <a:ext cx="4953000" cy="5761038"/>
        </p:xfrm>
        <a:graphic>
          <a:graphicData uri="http://schemas.openxmlformats.org/presentationml/2006/ole">
            <p:oleObj spid="_x0000_s101376" name="Bitmap Image" r:id="rId4" imgW="5235394" imgH="6088908" progId="Paint.Picture">
              <p:embed/>
            </p:oleObj>
          </a:graphicData>
        </a:graphic>
      </p:graphicFrame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39750" y="5013325"/>
            <a:ext cx="33115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Edmund’s sister Joan and </a:t>
            </a:r>
            <a:br>
              <a:rPr lang="en-GB"/>
            </a:br>
            <a:r>
              <a:rPr lang="en-GB"/>
              <a:t>other family members helped </a:t>
            </a:r>
            <a:br>
              <a:rPr lang="en-GB"/>
            </a:br>
            <a:r>
              <a:rPr lang="en-GB"/>
              <a:t>him to rear young Mary.</a:t>
            </a:r>
            <a:endParaRPr lang="en-US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79388" y="3429000"/>
            <a:ext cx="3816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i="1">
                <a:latin typeface="Tempus Sans ITC" pitchFamily="82" charset="0"/>
              </a:rPr>
              <a:t>“The Lord gave, the Lord took away:</a:t>
            </a:r>
            <a:br>
              <a:rPr lang="en-GB" sz="1600" b="1" i="1">
                <a:latin typeface="Tempus Sans ITC" pitchFamily="82" charset="0"/>
              </a:rPr>
            </a:br>
            <a:r>
              <a:rPr lang="en-GB" sz="1600" b="1" i="1">
                <a:latin typeface="Tempus Sans ITC" pitchFamily="82" charset="0"/>
              </a:rPr>
              <a:t>blessed be the name of the Lord forever.”</a:t>
            </a:r>
            <a:endParaRPr lang="en-US" sz="1600" b="1" i="1">
              <a:latin typeface="Tempus Sans ITC" pitchFamily="82" charset="0"/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404813"/>
            <a:ext cx="17954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11188" y="549275"/>
            <a:ext cx="712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Edmund became more aware of the misfortunes of other people</a:t>
            </a:r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11188" y="1196975"/>
            <a:ext cx="1370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Poll Carthy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1"/>
      <p:bldP spid="92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981075"/>
            <a:ext cx="67691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400" name="Object 1024"/>
          <p:cNvGraphicFramePr>
            <a:graphicFrameLocks noChangeAspect="1"/>
          </p:cNvGraphicFramePr>
          <p:nvPr/>
        </p:nvGraphicFramePr>
        <p:xfrm>
          <a:off x="539750" y="1125538"/>
          <a:ext cx="7632700" cy="4384675"/>
        </p:xfrm>
        <a:graphic>
          <a:graphicData uri="http://schemas.openxmlformats.org/presentationml/2006/ole">
            <p:oleObj spid="_x0000_s102400" name="Bitmap Image" r:id="rId4" imgW="4747671" imgH="2728196" progId="Paint.Picture">
              <p:embed/>
            </p:oleObj>
          </a:graphicData>
        </a:graphic>
      </p:graphicFrame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900113" y="47625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Carlo Bianconi</a:t>
            </a: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981075"/>
            <a:ext cx="8829675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1205</TotalTime>
  <Words>429</Words>
  <Application>Microsoft Office PowerPoint</Application>
  <PresentationFormat>On-screen Show (4:3)</PresentationFormat>
  <Paragraphs>93</Paragraphs>
  <Slides>60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Arial</vt:lpstr>
      <vt:lpstr>Copperplate Gothic Light</vt:lpstr>
      <vt:lpstr>Times New Roman</vt:lpstr>
      <vt:lpstr>Kelt</vt:lpstr>
      <vt:lpstr>Tempus Sans ITC</vt:lpstr>
      <vt:lpstr>Copperplate Gothic Bold</vt:lpstr>
      <vt:lpstr>Dolphin</vt:lpstr>
      <vt:lpstr>Default Design</vt:lpstr>
      <vt:lpstr>Bitmap Image</vt:lpstr>
      <vt:lpstr>Adobe PhotoDeluxe Image</vt:lpstr>
      <vt:lpstr>Serif DrawPlus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Authorised</dc:creator>
  <cp:lastModifiedBy>Authorised</cp:lastModifiedBy>
  <cp:revision>28</cp:revision>
  <dcterms:created xsi:type="dcterms:W3CDTF">2006-09-29T12:56:53Z</dcterms:created>
  <dcterms:modified xsi:type="dcterms:W3CDTF">2013-09-08T22:30:27Z</dcterms:modified>
</cp:coreProperties>
</file>